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5.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8" r:id="rId5"/>
    <p:sldMasterId id="2147483689" r:id="rId6"/>
    <p:sldMasterId id="2147483690" r:id="rId7"/>
    <p:sldMasterId id="2147483691" r:id="rId8"/>
    <p:sldMasterId id="2147483692" r:id="rId9"/>
  </p:sldMasterIdLst>
  <p:notesMasterIdLst>
    <p:notesMasterId r:id="rId10"/>
  </p:notesMasterIdLst>
  <p:sldIdLst>
    <p:sldId id="256" r:id="rId11"/>
    <p:sldId id="257" r:id="rId12"/>
    <p:sldId id="258" r:id="rId13"/>
    <p:sldId id="259" r:id="rId14"/>
    <p:sldId id="260" r:id="rId15"/>
    <p:sldId id="261" r:id="rId16"/>
    <p:sldId id="262" r:id="rId17"/>
    <p:sldId id="263" r:id="rId18"/>
    <p:sldId id="264" r:id="rId19"/>
    <p:sldId id="265" r:id="rId20"/>
    <p:sldId id="266" r:id="rId21"/>
    <p:sldId id="267" r:id="rId22"/>
    <p:sldId id="268" r:id="rId23"/>
    <p:sldId id="269" r:id="rId24"/>
    <p:sldId id="270" r:id="rId25"/>
    <p:sldId id="271" r:id="rId26"/>
    <p:sldId id="272" r:id="rId27"/>
    <p:sldId id="273" r:id="rId28"/>
    <p:sldId id="274" r:id="rId29"/>
    <p:sldId id="275" r:id="rId30"/>
    <p:sldId id="276" r:id="rId31"/>
    <p:sldId id="277" r:id="rId32"/>
    <p:sldId id="278" r:id="rId33"/>
    <p:sldId id="279" r:id="rId34"/>
    <p:sldId id="280" r:id="rId35"/>
    <p:sldId id="281" r:id="rId36"/>
    <p:sldId id="282" r:id="rId37"/>
    <p:sldId id="283" r:id="rId38"/>
    <p:sldId id="284" r:id="rId39"/>
    <p:sldId id="285" r:id="rId40"/>
    <p:sldId id="286" r:id="rId41"/>
    <p:sldId id="287" r:id="rId42"/>
    <p:sldId id="288" r:id="rId43"/>
    <p:sldId id="289" r:id="rId44"/>
    <p:sldId id="290" r:id="rId45"/>
    <p:sldId id="291" r:id="rId46"/>
    <p:sldId id="292" r:id="rId47"/>
    <p:sldId id="293" r:id="rId48"/>
    <p:sldId id="294" r:id="rId49"/>
    <p:sldId id="295" r:id="rId50"/>
    <p:sldId id="296" r:id="rId51"/>
    <p:sldId id="297" r:id="rId52"/>
    <p:sldId id="298" r:id="rId53"/>
    <p:sldId id="299" r:id="rId54"/>
    <p:sldId id="300" r:id="rId55"/>
    <p:sldId id="301" r:id="rId56"/>
    <p:sldId id="302" r:id="rId57"/>
    <p:sldId id="303" r:id="rId58"/>
    <p:sldId id="304" r:id="rId59"/>
    <p:sldId id="305" r:id="rId60"/>
    <p:sldId id="306" r:id="rId61"/>
    <p:sldId id="307" r:id="rId62"/>
    <p:sldId id="308" r:id="rId63"/>
    <p:sldId id="309" r:id="rId64"/>
    <p:sldId id="310" r:id="rId65"/>
    <p:sldId id="311" r:id="rId66"/>
    <p:sldId id="312" r:id="rId67"/>
    <p:sldId id="313" r:id="rId68"/>
    <p:sldId id="314" r:id="rId69"/>
    <p:sldId id="315" r:id="rId70"/>
    <p:sldId id="316" r:id="rId71"/>
    <p:sldId id="317" r:id="rId72"/>
    <p:sldId id="318" r:id="rId73"/>
    <p:sldId id="319" r:id="rId74"/>
    <p:sldId id="320" r:id="rId75"/>
    <p:sldId id="321" r:id="rId76"/>
    <p:sldId id="322" r:id="rId77"/>
    <p:sldId id="323" r:id="rId78"/>
    <p:sldId id="324" r:id="rId79"/>
    <p:sldId id="325" r:id="rId80"/>
    <p:sldId id="326" r:id="rId81"/>
    <p:sldId id="327" r:id="rId82"/>
    <p:sldId id="328" r:id="rId83"/>
    <p:sldId id="329" r:id="rId84"/>
    <p:sldId id="330" r:id="rId85"/>
    <p:sldId id="331" r:id="rId86"/>
    <p:sldId id="332" r:id="rId87"/>
    <p:sldId id="333" r:id="rId88"/>
    <p:sldId id="334" r:id="rId89"/>
    <p:sldId id="335" r:id="rId90"/>
    <p:sldId id="336" r:id="rId91"/>
  </p:sldIdLst>
  <p:sldSz cy="13716000" cx="24384000"/>
  <p:notesSz cx="6858000" cy="9144000"/>
  <p:embeddedFontLst>
    <p:embeddedFont>
      <p:font typeface="Proxima Nova"/>
      <p:regular r:id="rId92"/>
      <p:bold r:id="rId93"/>
      <p:italic r:id="rId94"/>
      <p:boldItalic r:id="rId95"/>
    </p:embeddedFont>
    <p:embeddedFont>
      <p:font typeface="Roboto"/>
      <p:regular r:id="rId96"/>
      <p:bold r:id="rId97"/>
      <p:italic r:id="rId98"/>
      <p:boldItalic r:id="rId99"/>
    </p:embeddedFont>
    <p:embeddedFont>
      <p:font typeface="Montserrat"/>
      <p:regular r:id="rId100"/>
      <p:bold r:id="rId101"/>
      <p:italic r:id="rId102"/>
      <p:boldItalic r:id="rId103"/>
    </p:embeddedFont>
    <p:embeddedFont>
      <p:font typeface="Proxima Nova Extrabold"/>
      <p:bold r:id="rId104"/>
    </p:embeddedFont>
    <p:embeddedFont>
      <p:font typeface="Helvetica Neue"/>
      <p:regular r:id="rId105"/>
      <p:bold r:id="rId106"/>
      <p:italic r:id="rId107"/>
      <p:boldItalic r:id="rId108"/>
    </p:embeddedFont>
    <p:embeddedFont>
      <p:font typeface="Roboto Mono"/>
      <p:regular r:id="rId109"/>
      <p:bold r:id="rId110"/>
      <p:italic r:id="rId111"/>
      <p:boldItalic r:id="rId112"/>
    </p:embeddedFont>
    <p:embeddedFont>
      <p:font typeface="Open Sans"/>
      <p:regular r:id="rId113"/>
      <p:bold r:id="rId114"/>
      <p:italic r:id="rId115"/>
      <p:boldItalic r:id="rId11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4320">
          <p15:clr>
            <a:srgbClr val="000000"/>
          </p15:clr>
        </p15:guide>
        <p15:guide id="2" pos="768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83411A5B-E7D4-449E-AD62-56B4627CC7E6}">
  <a:tblStyle styleId="{83411A5B-E7D4-449E-AD62-56B4627CC7E6}" styleName="Table_0">
    <a:wholeTbl>
      <a:tcTxStyle b="off" i="off">
        <a:font>
          <a:latin typeface="Helvetica Neue"/>
          <a:ea typeface="Helvetica Neue"/>
          <a:cs typeface="Helvetica Neue"/>
        </a:font>
        <a:schemeClr val="dk1"/>
      </a:tcTxStyle>
      <a:tcStyle>
        <a:tcBdr>
          <a:left>
            <a:ln cap="flat" cmpd="sng" w="9525">
              <a:solidFill>
                <a:srgbClr val="000000">
                  <a:alpha val="0"/>
                </a:srgbClr>
              </a:solidFill>
              <a:prstDash val="solid"/>
              <a:round/>
              <a:headEnd len="sm" w="sm" type="none"/>
              <a:tailEnd len="sm" w="sm" type="none"/>
            </a:ln>
          </a:left>
          <a:right>
            <a:ln cap="flat" cmpd="sng" w="9525">
              <a:solidFill>
                <a:srgbClr val="000000">
                  <a:alpha val="0"/>
                </a:srgbClr>
              </a:solidFill>
              <a:prstDash val="solid"/>
              <a:round/>
              <a:headEnd len="sm" w="sm" type="none"/>
              <a:tailEnd len="sm" w="sm" type="none"/>
            </a:ln>
          </a:right>
          <a:top>
            <a:ln cap="flat" cmpd="sng" w="9525">
              <a:solidFill>
                <a:srgbClr val="000000">
                  <a:alpha val="0"/>
                </a:srgbClr>
              </a:solidFill>
              <a:prstDash val="solid"/>
              <a:round/>
              <a:headEnd len="sm" w="sm" type="none"/>
              <a:tailEnd len="sm" w="sm" type="none"/>
            </a:ln>
          </a:top>
          <a:bottom>
            <a:ln cap="flat" cmpd="sng" w="9525">
              <a:solidFill>
                <a:srgbClr val="000000">
                  <a:alpha val="0"/>
                </a:srgbClr>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rgbClr val="FFFFFF">
              <a:alpha val="0"/>
            </a:srgbClr>
          </a:solidFill>
        </a:fill>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B04BAA42-70B8-484C-9F8C-B1FA50E45894}" styleName="Table_1">
    <a:wholeTbl>
      <a:tcTxStyle b="off" i="off">
        <a:font>
          <a:latin typeface="Calibri"/>
          <a:ea typeface="Calibri"/>
          <a:cs typeface="Calibri"/>
        </a:font>
        <a:srgbClr val="101128"/>
      </a:tcTxStyle>
      <a:tcStyle>
        <a:tcBdr>
          <a:left>
            <a:ln cap="flat" cmpd="sng" w="25400">
              <a:solidFill>
                <a:srgbClr val="FFFFFF"/>
              </a:solidFill>
              <a:prstDash val="solid"/>
              <a:round/>
              <a:headEnd len="sm" w="sm" type="none"/>
              <a:tailEnd len="sm" w="sm" type="none"/>
            </a:ln>
          </a:left>
          <a:right>
            <a:ln cap="flat" cmpd="sng" w="25400">
              <a:solidFill>
                <a:srgbClr val="FFFFFF"/>
              </a:solidFill>
              <a:prstDash val="solid"/>
              <a:round/>
              <a:headEnd len="sm" w="sm" type="none"/>
              <a:tailEnd len="sm" w="sm" type="none"/>
            </a:ln>
          </a:right>
          <a:top>
            <a:ln cap="flat" cmpd="sng" w="25400">
              <a:solidFill>
                <a:srgbClr val="FFFFFF"/>
              </a:solidFill>
              <a:prstDash val="solid"/>
              <a:round/>
              <a:headEnd len="sm" w="sm" type="none"/>
              <a:tailEnd len="sm" w="sm" type="none"/>
            </a:ln>
          </a:top>
          <a:bottom>
            <a:ln cap="flat" cmpd="sng" w="25400">
              <a:solidFill>
                <a:srgbClr val="FFFFFF"/>
              </a:solidFill>
              <a:prstDash val="solid"/>
              <a:round/>
              <a:headEnd len="sm" w="sm" type="none"/>
              <a:tailEnd len="sm" w="sm" type="none"/>
            </a:ln>
          </a:bottom>
          <a:insideH>
            <a:ln cap="flat" cmpd="sng" w="25400">
              <a:solidFill>
                <a:srgbClr val="FFFFFF"/>
              </a:solidFill>
              <a:prstDash val="solid"/>
              <a:round/>
              <a:headEnd len="sm" w="sm" type="none"/>
              <a:tailEnd len="sm" w="sm" type="none"/>
            </a:ln>
          </a:insideH>
          <a:insideV>
            <a:ln cap="flat" cmpd="sng" w="25400">
              <a:solidFill>
                <a:srgbClr val="FFFFFF"/>
              </a:solidFill>
              <a:prstDash val="solid"/>
              <a:round/>
              <a:headEnd len="sm" w="sm" type="none"/>
              <a:tailEnd len="sm" w="sm" type="none"/>
            </a:ln>
          </a:insideV>
        </a:tcBdr>
        <a:fill>
          <a:solidFill>
            <a:srgbClr val="CAEFE9"/>
          </a:solidFill>
        </a:fill>
      </a:tcStyle>
    </a:wholeTbl>
    <a:band1H>
      <a:tcTxStyle/>
    </a:band1H>
    <a:band2H>
      <a:tcTxStyle b="off" i="off"/>
      <a:tcStyle>
        <a:fill>
          <a:solidFill>
            <a:srgbClr val="E6F7F4"/>
          </a:solidFill>
        </a:fill>
      </a:tcStyle>
    </a:band2H>
    <a:band1V>
      <a:tcTxStyle/>
    </a:band1V>
    <a:band2V>
      <a:tcTxStyle/>
    </a:band2V>
    <a:lastCol>
      <a:tcTxStyle/>
    </a:lastCol>
    <a:firstCol>
      <a:tcTxStyle b="on" i="off">
        <a:font>
          <a:latin typeface="Calibri"/>
          <a:ea typeface="Calibri"/>
          <a:cs typeface="Calibri"/>
        </a:font>
        <a:srgbClr val="FFFFFF"/>
      </a:tcTxStyle>
      <a:tcStyle>
        <a:tcBdr>
          <a:left>
            <a:ln cap="flat" cmpd="sng" w="25400">
              <a:solidFill>
                <a:srgbClr val="FFFFFF"/>
              </a:solidFill>
              <a:prstDash val="solid"/>
              <a:round/>
              <a:headEnd len="sm" w="sm" type="none"/>
              <a:tailEnd len="sm" w="sm" type="none"/>
            </a:ln>
          </a:left>
          <a:right>
            <a:ln cap="flat" cmpd="sng" w="25400">
              <a:solidFill>
                <a:srgbClr val="FFFFFF"/>
              </a:solidFill>
              <a:prstDash val="solid"/>
              <a:round/>
              <a:headEnd len="sm" w="sm" type="none"/>
              <a:tailEnd len="sm" w="sm" type="none"/>
            </a:ln>
          </a:right>
          <a:top>
            <a:ln cap="flat" cmpd="sng" w="25400">
              <a:solidFill>
                <a:srgbClr val="FFFFFF"/>
              </a:solidFill>
              <a:prstDash val="solid"/>
              <a:round/>
              <a:headEnd len="sm" w="sm" type="none"/>
              <a:tailEnd len="sm" w="sm" type="none"/>
            </a:ln>
          </a:top>
          <a:bottom>
            <a:ln cap="flat" cmpd="sng" w="25400">
              <a:solidFill>
                <a:srgbClr val="FFFFFF"/>
              </a:solidFill>
              <a:prstDash val="solid"/>
              <a:round/>
              <a:headEnd len="sm" w="sm" type="none"/>
              <a:tailEnd len="sm" w="sm" type="none"/>
            </a:ln>
          </a:bottom>
          <a:insideH>
            <a:ln cap="flat" cmpd="sng" w="25400">
              <a:solidFill>
                <a:srgbClr val="FFFFFF"/>
              </a:solidFill>
              <a:prstDash val="solid"/>
              <a:round/>
              <a:headEnd len="sm" w="sm" type="none"/>
              <a:tailEnd len="sm" w="sm" type="none"/>
            </a:ln>
          </a:insideH>
          <a:insideV>
            <a:ln cap="flat" cmpd="sng" w="25400">
              <a:solidFill>
                <a:srgbClr val="FFFFFF"/>
              </a:solidFill>
              <a:prstDash val="solid"/>
              <a:round/>
              <a:headEnd len="sm" w="sm" type="none"/>
              <a:tailEnd len="sm" w="sm" type="none"/>
            </a:ln>
          </a:insideV>
        </a:tcBdr>
        <a:fill>
          <a:solidFill>
            <a:schemeClr val="accent1"/>
          </a:solidFill>
        </a:fill>
      </a:tcStyle>
    </a:firstCol>
    <a:lastRow>
      <a:tcTxStyle b="on" i="off">
        <a:font>
          <a:latin typeface="Calibri"/>
          <a:ea typeface="Calibri"/>
          <a:cs typeface="Calibri"/>
        </a:font>
        <a:srgbClr val="FFFFFF"/>
      </a:tcTxStyle>
      <a:tcStyle>
        <a:tcBdr>
          <a:left>
            <a:ln cap="flat" cmpd="sng" w="25400">
              <a:solidFill>
                <a:srgbClr val="FFFFFF"/>
              </a:solidFill>
              <a:prstDash val="solid"/>
              <a:round/>
              <a:headEnd len="sm" w="sm" type="none"/>
              <a:tailEnd len="sm" w="sm" type="none"/>
            </a:ln>
          </a:left>
          <a:right>
            <a:ln cap="flat" cmpd="sng" w="25400">
              <a:solidFill>
                <a:srgbClr val="FFFFFF"/>
              </a:solidFill>
              <a:prstDash val="solid"/>
              <a:round/>
              <a:headEnd len="sm" w="sm" type="none"/>
              <a:tailEnd len="sm" w="sm" type="none"/>
            </a:ln>
          </a:right>
          <a:top>
            <a:ln cap="flat" cmpd="sng" w="101600">
              <a:solidFill>
                <a:srgbClr val="FFFFFF"/>
              </a:solidFill>
              <a:prstDash val="solid"/>
              <a:round/>
              <a:headEnd len="sm" w="sm" type="none"/>
              <a:tailEnd len="sm" w="sm" type="none"/>
            </a:ln>
          </a:top>
          <a:bottom>
            <a:ln cap="flat" cmpd="sng" w="25400">
              <a:solidFill>
                <a:srgbClr val="FFFFFF"/>
              </a:solidFill>
              <a:prstDash val="solid"/>
              <a:round/>
              <a:headEnd len="sm" w="sm" type="none"/>
              <a:tailEnd len="sm" w="sm" type="none"/>
            </a:ln>
          </a:bottom>
          <a:insideH>
            <a:ln cap="flat" cmpd="sng" w="25400">
              <a:solidFill>
                <a:srgbClr val="FFFFFF"/>
              </a:solidFill>
              <a:prstDash val="solid"/>
              <a:round/>
              <a:headEnd len="sm" w="sm" type="none"/>
              <a:tailEnd len="sm" w="sm" type="none"/>
            </a:ln>
          </a:insideH>
          <a:insideV>
            <a:ln cap="flat" cmpd="sng" w="25400">
              <a:solidFill>
                <a:srgbClr val="FFFFFF"/>
              </a:solidFill>
              <a:prstDash val="solid"/>
              <a:round/>
              <a:headEnd len="sm" w="sm" type="none"/>
              <a:tailEnd len="sm" w="sm" type="none"/>
            </a:ln>
          </a:insideV>
        </a:tcBdr>
        <a:fill>
          <a:solidFill>
            <a:schemeClr val="accent1"/>
          </a:solidFill>
        </a:fill>
      </a:tcStyle>
    </a:lastRow>
    <a:seCell>
      <a:tcTxStyle/>
    </a:seCell>
    <a:swCell>
      <a:tcTxStyle/>
    </a:swCell>
    <a:firstRow>
      <a:tcTxStyle b="on" i="off">
        <a:font>
          <a:latin typeface="Calibri"/>
          <a:ea typeface="Calibri"/>
          <a:cs typeface="Calibri"/>
        </a:font>
        <a:srgbClr val="FFFFFF"/>
      </a:tcTxStyle>
      <a:tcStyle>
        <a:tcBdr>
          <a:left>
            <a:ln cap="flat" cmpd="sng" w="25400">
              <a:solidFill>
                <a:srgbClr val="FFFFFF"/>
              </a:solidFill>
              <a:prstDash val="solid"/>
              <a:round/>
              <a:headEnd len="sm" w="sm" type="none"/>
              <a:tailEnd len="sm" w="sm" type="none"/>
            </a:ln>
          </a:left>
          <a:right>
            <a:ln cap="flat" cmpd="sng" w="25400">
              <a:solidFill>
                <a:srgbClr val="FFFFFF"/>
              </a:solidFill>
              <a:prstDash val="solid"/>
              <a:round/>
              <a:headEnd len="sm" w="sm" type="none"/>
              <a:tailEnd len="sm" w="sm" type="none"/>
            </a:ln>
          </a:right>
          <a:top>
            <a:ln cap="flat" cmpd="sng" w="25400">
              <a:solidFill>
                <a:srgbClr val="FFFFFF"/>
              </a:solidFill>
              <a:prstDash val="solid"/>
              <a:round/>
              <a:headEnd len="sm" w="sm" type="none"/>
              <a:tailEnd len="sm" w="sm" type="none"/>
            </a:ln>
          </a:top>
          <a:bottom>
            <a:ln cap="flat" cmpd="sng" w="101600">
              <a:solidFill>
                <a:srgbClr val="FFFFFF"/>
              </a:solidFill>
              <a:prstDash val="solid"/>
              <a:round/>
              <a:headEnd len="sm" w="sm" type="none"/>
              <a:tailEnd len="sm" w="sm" type="none"/>
            </a:ln>
          </a:bottom>
          <a:insideH>
            <a:ln cap="flat" cmpd="sng" w="25400">
              <a:solidFill>
                <a:srgbClr val="FFFFFF"/>
              </a:solidFill>
              <a:prstDash val="solid"/>
              <a:round/>
              <a:headEnd len="sm" w="sm" type="none"/>
              <a:tailEnd len="sm" w="sm" type="none"/>
            </a:ln>
          </a:insideH>
          <a:insideV>
            <a:ln cap="flat" cmpd="sng" w="25400">
              <a:solidFill>
                <a:srgbClr val="FFFFFF"/>
              </a:solidFill>
              <a:prstDash val="solid"/>
              <a:round/>
              <a:headEnd len="sm" w="sm" type="none"/>
              <a:tailEnd len="sm" w="sm" type="none"/>
            </a:ln>
          </a:insideV>
        </a:tcBdr>
        <a:fill>
          <a:solidFill>
            <a:schemeClr val="accent1"/>
          </a:solidFill>
        </a:fill>
      </a:tc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4320" orient="horz"/>
        <p:guide pos="76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0.xml"/><Relationship Id="rId42" Type="http://schemas.openxmlformats.org/officeDocument/2006/relationships/slide" Target="slides/slide32.xml"/><Relationship Id="rId41" Type="http://schemas.openxmlformats.org/officeDocument/2006/relationships/slide" Target="slides/slide31.xml"/><Relationship Id="rId44" Type="http://schemas.openxmlformats.org/officeDocument/2006/relationships/slide" Target="slides/slide34.xml"/><Relationship Id="rId43" Type="http://schemas.openxmlformats.org/officeDocument/2006/relationships/slide" Target="slides/slide33.xml"/><Relationship Id="rId46" Type="http://schemas.openxmlformats.org/officeDocument/2006/relationships/slide" Target="slides/slide36.xml"/><Relationship Id="rId45" Type="http://schemas.openxmlformats.org/officeDocument/2006/relationships/slide" Target="slides/slide35.xml"/><Relationship Id="rId107" Type="http://schemas.openxmlformats.org/officeDocument/2006/relationships/font" Target="fonts/HelveticaNeue-italic.fntdata"/><Relationship Id="rId106" Type="http://schemas.openxmlformats.org/officeDocument/2006/relationships/font" Target="fonts/HelveticaNeue-bold.fntdata"/><Relationship Id="rId105" Type="http://schemas.openxmlformats.org/officeDocument/2006/relationships/font" Target="fonts/HelveticaNeue-regular.fntdata"/><Relationship Id="rId104" Type="http://schemas.openxmlformats.org/officeDocument/2006/relationships/font" Target="fonts/ProximaNovaExtrabold-bold.fntdata"/><Relationship Id="rId109" Type="http://schemas.openxmlformats.org/officeDocument/2006/relationships/font" Target="fonts/RobotoMono-regular.fntdata"/><Relationship Id="rId108" Type="http://schemas.openxmlformats.org/officeDocument/2006/relationships/font" Target="fonts/HelveticaNeue-boldItalic.fntdata"/><Relationship Id="rId48" Type="http://schemas.openxmlformats.org/officeDocument/2006/relationships/slide" Target="slides/slide38.xml"/><Relationship Id="rId47" Type="http://schemas.openxmlformats.org/officeDocument/2006/relationships/slide" Target="slides/slide37.xml"/><Relationship Id="rId49" Type="http://schemas.openxmlformats.org/officeDocument/2006/relationships/slide" Target="slides/slide39.xml"/><Relationship Id="rId103" Type="http://schemas.openxmlformats.org/officeDocument/2006/relationships/font" Target="fonts/Montserrat-boldItalic.fntdata"/><Relationship Id="rId102" Type="http://schemas.openxmlformats.org/officeDocument/2006/relationships/font" Target="fonts/Montserrat-italic.fntdata"/><Relationship Id="rId101" Type="http://schemas.openxmlformats.org/officeDocument/2006/relationships/font" Target="fonts/Montserrat-bold.fntdata"/><Relationship Id="rId100" Type="http://schemas.openxmlformats.org/officeDocument/2006/relationships/font" Target="fonts/Montserrat-regular.fntdata"/><Relationship Id="rId31" Type="http://schemas.openxmlformats.org/officeDocument/2006/relationships/slide" Target="slides/slide21.xml"/><Relationship Id="rId30" Type="http://schemas.openxmlformats.org/officeDocument/2006/relationships/slide" Target="slides/slide20.xml"/><Relationship Id="rId33" Type="http://schemas.openxmlformats.org/officeDocument/2006/relationships/slide" Target="slides/slide23.xml"/><Relationship Id="rId32" Type="http://schemas.openxmlformats.org/officeDocument/2006/relationships/slide" Target="slides/slide22.xml"/><Relationship Id="rId35" Type="http://schemas.openxmlformats.org/officeDocument/2006/relationships/slide" Target="slides/slide25.xml"/><Relationship Id="rId34" Type="http://schemas.openxmlformats.org/officeDocument/2006/relationships/slide" Target="slides/slide24.xml"/><Relationship Id="rId37" Type="http://schemas.openxmlformats.org/officeDocument/2006/relationships/slide" Target="slides/slide27.xml"/><Relationship Id="rId36" Type="http://schemas.openxmlformats.org/officeDocument/2006/relationships/slide" Target="slides/slide26.xml"/><Relationship Id="rId39" Type="http://schemas.openxmlformats.org/officeDocument/2006/relationships/slide" Target="slides/slide29.xml"/><Relationship Id="rId38" Type="http://schemas.openxmlformats.org/officeDocument/2006/relationships/slide" Target="slides/slide28.xml"/><Relationship Id="rId20" Type="http://schemas.openxmlformats.org/officeDocument/2006/relationships/slide" Target="slides/slide10.xml"/><Relationship Id="rId22" Type="http://schemas.openxmlformats.org/officeDocument/2006/relationships/slide" Target="slides/slide12.xml"/><Relationship Id="rId21" Type="http://schemas.openxmlformats.org/officeDocument/2006/relationships/slide" Target="slides/slide11.xml"/><Relationship Id="rId24" Type="http://schemas.openxmlformats.org/officeDocument/2006/relationships/slide" Target="slides/slide14.xml"/><Relationship Id="rId23" Type="http://schemas.openxmlformats.org/officeDocument/2006/relationships/slide" Target="slides/slide13.xml"/><Relationship Id="rId26" Type="http://schemas.openxmlformats.org/officeDocument/2006/relationships/slide" Target="slides/slide16.xml"/><Relationship Id="rId25" Type="http://schemas.openxmlformats.org/officeDocument/2006/relationships/slide" Target="slides/slide15.xml"/><Relationship Id="rId28" Type="http://schemas.openxmlformats.org/officeDocument/2006/relationships/slide" Target="slides/slide18.xml"/><Relationship Id="rId27" Type="http://schemas.openxmlformats.org/officeDocument/2006/relationships/slide" Target="slides/slide17.xml"/><Relationship Id="rId29" Type="http://schemas.openxmlformats.org/officeDocument/2006/relationships/slide" Target="slides/slide19.xml"/><Relationship Id="rId95" Type="http://schemas.openxmlformats.org/officeDocument/2006/relationships/font" Target="fonts/ProximaNova-boldItalic.fntdata"/><Relationship Id="rId94" Type="http://schemas.openxmlformats.org/officeDocument/2006/relationships/font" Target="fonts/ProximaNova-italic.fntdata"/><Relationship Id="rId97" Type="http://schemas.openxmlformats.org/officeDocument/2006/relationships/font" Target="fonts/Roboto-bold.fntdata"/><Relationship Id="rId96" Type="http://schemas.openxmlformats.org/officeDocument/2006/relationships/font" Target="fonts/Roboto-regular.fntdata"/><Relationship Id="rId11" Type="http://schemas.openxmlformats.org/officeDocument/2006/relationships/slide" Target="slides/slide1.xml"/><Relationship Id="rId99" Type="http://schemas.openxmlformats.org/officeDocument/2006/relationships/font" Target="fonts/Roboto-boldItalic.fntdata"/><Relationship Id="rId10" Type="http://schemas.openxmlformats.org/officeDocument/2006/relationships/notesMaster" Target="notesMasters/notesMaster1.xml"/><Relationship Id="rId98" Type="http://schemas.openxmlformats.org/officeDocument/2006/relationships/font" Target="fonts/Roboto-italic.fntdata"/><Relationship Id="rId13" Type="http://schemas.openxmlformats.org/officeDocument/2006/relationships/slide" Target="slides/slide3.xml"/><Relationship Id="rId12" Type="http://schemas.openxmlformats.org/officeDocument/2006/relationships/slide" Target="slides/slide2.xml"/><Relationship Id="rId91" Type="http://schemas.openxmlformats.org/officeDocument/2006/relationships/slide" Target="slides/slide81.xml"/><Relationship Id="rId90" Type="http://schemas.openxmlformats.org/officeDocument/2006/relationships/slide" Target="slides/slide80.xml"/><Relationship Id="rId93" Type="http://schemas.openxmlformats.org/officeDocument/2006/relationships/font" Target="fonts/ProximaNova-bold.fntdata"/><Relationship Id="rId92" Type="http://schemas.openxmlformats.org/officeDocument/2006/relationships/font" Target="fonts/ProximaNova-regular.fntdata"/><Relationship Id="rId116" Type="http://schemas.openxmlformats.org/officeDocument/2006/relationships/font" Target="fonts/OpenSans-boldItalic.fntdata"/><Relationship Id="rId115" Type="http://schemas.openxmlformats.org/officeDocument/2006/relationships/font" Target="fonts/OpenSans-italic.fntdata"/><Relationship Id="rId15" Type="http://schemas.openxmlformats.org/officeDocument/2006/relationships/slide" Target="slides/slide5.xml"/><Relationship Id="rId110" Type="http://schemas.openxmlformats.org/officeDocument/2006/relationships/font" Target="fonts/RobotoMono-bold.fntdata"/><Relationship Id="rId14" Type="http://schemas.openxmlformats.org/officeDocument/2006/relationships/slide" Target="slides/slide4.xml"/><Relationship Id="rId17" Type="http://schemas.openxmlformats.org/officeDocument/2006/relationships/slide" Target="slides/slide7.xml"/><Relationship Id="rId16" Type="http://schemas.openxmlformats.org/officeDocument/2006/relationships/slide" Target="slides/slide6.xml"/><Relationship Id="rId19" Type="http://schemas.openxmlformats.org/officeDocument/2006/relationships/slide" Target="slides/slide9.xml"/><Relationship Id="rId114" Type="http://schemas.openxmlformats.org/officeDocument/2006/relationships/font" Target="fonts/OpenSans-bold.fntdata"/><Relationship Id="rId18" Type="http://schemas.openxmlformats.org/officeDocument/2006/relationships/slide" Target="slides/slide8.xml"/><Relationship Id="rId113" Type="http://schemas.openxmlformats.org/officeDocument/2006/relationships/font" Target="fonts/OpenSans-regular.fntdata"/><Relationship Id="rId112" Type="http://schemas.openxmlformats.org/officeDocument/2006/relationships/font" Target="fonts/RobotoMono-boldItalic.fntdata"/><Relationship Id="rId111" Type="http://schemas.openxmlformats.org/officeDocument/2006/relationships/font" Target="fonts/RobotoMono-italic.fntdata"/><Relationship Id="rId84" Type="http://schemas.openxmlformats.org/officeDocument/2006/relationships/slide" Target="slides/slide74.xml"/><Relationship Id="rId83" Type="http://schemas.openxmlformats.org/officeDocument/2006/relationships/slide" Target="slides/slide73.xml"/><Relationship Id="rId86" Type="http://schemas.openxmlformats.org/officeDocument/2006/relationships/slide" Target="slides/slide76.xml"/><Relationship Id="rId85" Type="http://schemas.openxmlformats.org/officeDocument/2006/relationships/slide" Target="slides/slide75.xml"/><Relationship Id="rId88" Type="http://schemas.openxmlformats.org/officeDocument/2006/relationships/slide" Target="slides/slide78.xml"/><Relationship Id="rId87" Type="http://schemas.openxmlformats.org/officeDocument/2006/relationships/slide" Target="slides/slide77.xml"/><Relationship Id="rId89" Type="http://schemas.openxmlformats.org/officeDocument/2006/relationships/slide" Target="slides/slide79.xml"/><Relationship Id="rId80" Type="http://schemas.openxmlformats.org/officeDocument/2006/relationships/slide" Target="slides/slide70.xml"/><Relationship Id="rId82" Type="http://schemas.openxmlformats.org/officeDocument/2006/relationships/slide" Target="slides/slide72.xml"/><Relationship Id="rId81" Type="http://schemas.openxmlformats.org/officeDocument/2006/relationships/slide" Target="slides/slide71.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Master" Target="slideMasters/slideMaster5.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slideMaster" Target="slideMasters/slideMaster4.xml"/><Relationship Id="rId73" Type="http://schemas.openxmlformats.org/officeDocument/2006/relationships/slide" Target="slides/slide63.xml"/><Relationship Id="rId72" Type="http://schemas.openxmlformats.org/officeDocument/2006/relationships/slide" Target="slides/slide62.xml"/><Relationship Id="rId75" Type="http://schemas.openxmlformats.org/officeDocument/2006/relationships/slide" Target="slides/slide65.xml"/><Relationship Id="rId74" Type="http://schemas.openxmlformats.org/officeDocument/2006/relationships/slide" Target="slides/slide64.xml"/><Relationship Id="rId77" Type="http://schemas.openxmlformats.org/officeDocument/2006/relationships/slide" Target="slides/slide67.xml"/><Relationship Id="rId76" Type="http://schemas.openxmlformats.org/officeDocument/2006/relationships/slide" Target="slides/slide66.xml"/><Relationship Id="rId79" Type="http://schemas.openxmlformats.org/officeDocument/2006/relationships/slide" Target="slides/slide69.xml"/><Relationship Id="rId78" Type="http://schemas.openxmlformats.org/officeDocument/2006/relationships/slide" Target="slides/slide68.xml"/><Relationship Id="rId71" Type="http://schemas.openxmlformats.org/officeDocument/2006/relationships/slide" Target="slides/slide61.xml"/><Relationship Id="rId70" Type="http://schemas.openxmlformats.org/officeDocument/2006/relationships/slide" Target="slides/slide60.xml"/><Relationship Id="rId62" Type="http://schemas.openxmlformats.org/officeDocument/2006/relationships/slide" Target="slides/slide52.xml"/><Relationship Id="rId61" Type="http://schemas.openxmlformats.org/officeDocument/2006/relationships/slide" Target="slides/slide51.xml"/><Relationship Id="rId64" Type="http://schemas.openxmlformats.org/officeDocument/2006/relationships/slide" Target="slides/slide54.xml"/><Relationship Id="rId63" Type="http://schemas.openxmlformats.org/officeDocument/2006/relationships/slide" Target="slides/slide53.xml"/><Relationship Id="rId66" Type="http://schemas.openxmlformats.org/officeDocument/2006/relationships/slide" Target="slides/slide56.xml"/><Relationship Id="rId65" Type="http://schemas.openxmlformats.org/officeDocument/2006/relationships/slide" Target="slides/slide55.xml"/><Relationship Id="rId68" Type="http://schemas.openxmlformats.org/officeDocument/2006/relationships/slide" Target="slides/slide58.xml"/><Relationship Id="rId67" Type="http://schemas.openxmlformats.org/officeDocument/2006/relationships/slide" Target="slides/slide57.xml"/><Relationship Id="rId60" Type="http://schemas.openxmlformats.org/officeDocument/2006/relationships/slide" Target="slides/slide50.xml"/><Relationship Id="rId69" Type="http://schemas.openxmlformats.org/officeDocument/2006/relationships/slide" Target="slides/slide59.xml"/><Relationship Id="rId51" Type="http://schemas.openxmlformats.org/officeDocument/2006/relationships/slide" Target="slides/slide41.xml"/><Relationship Id="rId50" Type="http://schemas.openxmlformats.org/officeDocument/2006/relationships/slide" Target="slides/slide40.xml"/><Relationship Id="rId53" Type="http://schemas.openxmlformats.org/officeDocument/2006/relationships/slide" Target="slides/slide43.xml"/><Relationship Id="rId52" Type="http://schemas.openxmlformats.org/officeDocument/2006/relationships/slide" Target="slides/slide42.xml"/><Relationship Id="rId55" Type="http://schemas.openxmlformats.org/officeDocument/2006/relationships/slide" Target="slides/slide45.xml"/><Relationship Id="rId54" Type="http://schemas.openxmlformats.org/officeDocument/2006/relationships/slide" Target="slides/slide44.xml"/><Relationship Id="rId57" Type="http://schemas.openxmlformats.org/officeDocument/2006/relationships/slide" Target="slides/slide47.xml"/><Relationship Id="rId56" Type="http://schemas.openxmlformats.org/officeDocument/2006/relationships/slide" Target="slides/slide46.xml"/><Relationship Id="rId59" Type="http://schemas.openxmlformats.org/officeDocument/2006/relationships/slide" Target="slides/slide49.xml"/><Relationship Id="rId58"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 name="Google Shape;4;n"/>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3200" u="none" cap="none" strike="noStrike">
                <a:latin typeface="Calibri"/>
                <a:ea typeface="Calibri"/>
                <a:cs typeface="Calibri"/>
                <a:sym typeface="Calibri"/>
              </a:defRPr>
            </a:lvl1pPr>
            <a:lvl2pPr indent="-228600" lvl="1" marL="914400" marR="0" rtl="0" algn="l">
              <a:spcBef>
                <a:spcPts val="0"/>
              </a:spcBef>
              <a:spcAft>
                <a:spcPts val="0"/>
              </a:spcAft>
              <a:buSzPts val="1400"/>
              <a:buNone/>
              <a:defRPr b="0" i="0" sz="3200" u="none" cap="none" strike="noStrike">
                <a:latin typeface="Calibri"/>
                <a:ea typeface="Calibri"/>
                <a:cs typeface="Calibri"/>
                <a:sym typeface="Calibri"/>
              </a:defRPr>
            </a:lvl2pPr>
            <a:lvl3pPr indent="-228600" lvl="2" marL="1371600" marR="0" rtl="0" algn="l">
              <a:spcBef>
                <a:spcPts val="0"/>
              </a:spcBef>
              <a:spcAft>
                <a:spcPts val="0"/>
              </a:spcAft>
              <a:buSzPts val="1400"/>
              <a:buNone/>
              <a:defRPr b="0" i="0" sz="3200" u="none" cap="none" strike="noStrike">
                <a:latin typeface="Calibri"/>
                <a:ea typeface="Calibri"/>
                <a:cs typeface="Calibri"/>
                <a:sym typeface="Calibri"/>
              </a:defRPr>
            </a:lvl3pPr>
            <a:lvl4pPr indent="-228600" lvl="3" marL="1828800" marR="0" rtl="0" algn="l">
              <a:spcBef>
                <a:spcPts val="0"/>
              </a:spcBef>
              <a:spcAft>
                <a:spcPts val="0"/>
              </a:spcAft>
              <a:buSzPts val="1400"/>
              <a:buNone/>
              <a:defRPr b="0" i="0" sz="3200" u="none" cap="none" strike="noStrike">
                <a:latin typeface="Calibri"/>
                <a:ea typeface="Calibri"/>
                <a:cs typeface="Calibri"/>
                <a:sym typeface="Calibri"/>
              </a:defRPr>
            </a:lvl4pPr>
            <a:lvl5pPr indent="-228600" lvl="4" marL="2286000" marR="0" rtl="0" algn="l">
              <a:spcBef>
                <a:spcPts val="0"/>
              </a:spcBef>
              <a:spcAft>
                <a:spcPts val="0"/>
              </a:spcAft>
              <a:buSzPts val="1400"/>
              <a:buNone/>
              <a:defRPr b="0" i="0" sz="3200" u="none" cap="none" strike="noStrike">
                <a:latin typeface="Calibri"/>
                <a:ea typeface="Calibri"/>
                <a:cs typeface="Calibri"/>
                <a:sym typeface="Calibri"/>
              </a:defRPr>
            </a:lvl5pPr>
            <a:lvl6pPr indent="-228600" lvl="5" marL="2743200" marR="0" rtl="0" algn="l">
              <a:spcBef>
                <a:spcPts val="0"/>
              </a:spcBef>
              <a:spcAft>
                <a:spcPts val="0"/>
              </a:spcAft>
              <a:buSzPts val="1400"/>
              <a:buNone/>
              <a:defRPr b="0" i="0" sz="3200" u="none" cap="none" strike="noStrike">
                <a:latin typeface="Calibri"/>
                <a:ea typeface="Calibri"/>
                <a:cs typeface="Calibri"/>
                <a:sym typeface="Calibri"/>
              </a:defRPr>
            </a:lvl6pPr>
            <a:lvl7pPr indent="-228600" lvl="6" marL="3200400" marR="0" rtl="0" algn="l">
              <a:spcBef>
                <a:spcPts val="0"/>
              </a:spcBef>
              <a:spcAft>
                <a:spcPts val="0"/>
              </a:spcAft>
              <a:buSzPts val="1400"/>
              <a:buNone/>
              <a:defRPr b="0" i="0" sz="3200" u="none" cap="none" strike="noStrike">
                <a:latin typeface="Calibri"/>
                <a:ea typeface="Calibri"/>
                <a:cs typeface="Calibri"/>
                <a:sym typeface="Calibri"/>
              </a:defRPr>
            </a:lvl7pPr>
            <a:lvl8pPr indent="-228600" lvl="7" marL="3657600" marR="0" rtl="0" algn="l">
              <a:spcBef>
                <a:spcPts val="0"/>
              </a:spcBef>
              <a:spcAft>
                <a:spcPts val="0"/>
              </a:spcAft>
              <a:buSzPts val="1400"/>
              <a:buNone/>
              <a:defRPr b="0" i="0" sz="3200" u="none" cap="none" strike="noStrike">
                <a:latin typeface="Calibri"/>
                <a:ea typeface="Calibri"/>
                <a:cs typeface="Calibri"/>
                <a:sym typeface="Calibri"/>
              </a:defRPr>
            </a:lvl8pPr>
            <a:lvl9pPr indent="-228600" lvl="8" marL="4114800" marR="0" rtl="0" algn="l">
              <a:spcBef>
                <a:spcPts val="0"/>
              </a:spcBef>
              <a:spcAft>
                <a:spcPts val="0"/>
              </a:spcAft>
              <a:buSzPts val="1400"/>
              <a:buNone/>
              <a:defRPr b="0" i="0" sz="3200" u="none" cap="none" strike="noStrike">
                <a:latin typeface="Calibri"/>
                <a:ea typeface="Calibri"/>
                <a:cs typeface="Calibri"/>
                <a:sym typeface="Calibri"/>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hub.com/anguenot/pyspark-cassandra" TargetMode="Externa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hub.com/anguenot/pyspark-cassandra" TargetMode="Externa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p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7" name="Google Shape;167;p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422d4057cf_0_2367: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8" name="Google Shape;258;g422d4057cf_0_236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422d4057cf_0_2403: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4" name="Google Shape;274;g422d4057cf_0_240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422d4057cf_0_2408: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0" name="Google Shape;280;g422d4057cf_0_240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422d4057cf_0_241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8" name="Google Shape;288;g422d4057cf_0_241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422d4057cf_0_2467: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7" name="Google Shape;317;g422d4057cf_0_246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422d4057cf_0_2492: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2" name="Google Shape;332;g422d4057cf_0_249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422d4057cf_0_255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8" name="Google Shape;358;g422d4057cf_0_255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422d4057cf_0_2587: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5" name="Google Shape;375;g422d4057cf_0_258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g422d4057cf_0_2637: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4" name="Google Shape;414;g422d4057cf_0_263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422d4057cf_0_2657: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3" name="Google Shape;423;g422d4057cf_0_265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4356cda58f_0_33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6" name="Google Shape;176;g4356cda58f_0_33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g422d4057cf_0_55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3" name="Google Shape;443;g422d4057cf_0_55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g3f6a923aeb_1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1" name="Google Shape;451;g3f6a923aeb_1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g422d4057cf_0_1147: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3" name="Google Shape;503;g422d4057cf_0_114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g422d4057cf_0_115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consistent secondary index</a:t>
            </a:r>
            <a:endParaRPr/>
          </a:p>
          <a:p>
            <a:pPr indent="0" lvl="0" marL="0" rtl="0" algn="l">
              <a:spcBef>
                <a:spcPts val="0"/>
              </a:spcBef>
              <a:spcAft>
                <a:spcPts val="0"/>
              </a:spcAft>
              <a:buNone/>
            </a:pPr>
            <a:r>
              <a:rPr lang="en-US"/>
              <a:t>variable no of products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511" name="Google Shape;511;g422d4057cf_0_115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g422d4057cf_0_114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8" name="Google Shape;518;g422d4057cf_0_114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g422d4057cf_0_1168: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http://kronos-react-ui.apps.sebastopol.cf-app.com/</a:t>
            </a:r>
            <a:endParaRPr/>
          </a:p>
        </p:txBody>
      </p:sp>
      <p:sp>
        <p:nvSpPr>
          <p:cNvPr id="525" name="Google Shape;525;g422d4057cf_0_116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g4356cda58f_0_3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3" name="Google Shape;533;g4356cda58f_0_3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 name="Shape 543"/>
        <p:cNvGrpSpPr/>
        <p:nvPr/>
      </p:nvGrpSpPr>
      <p:grpSpPr>
        <a:xfrm>
          <a:off x="0" y="0"/>
          <a:ext cx="0" cy="0"/>
          <a:chOff x="0" y="0"/>
          <a:chExt cx="0" cy="0"/>
        </a:xfrm>
      </p:grpSpPr>
      <p:sp>
        <p:nvSpPr>
          <p:cNvPr id="544" name="Google Shape;544;g4356cda58f_0_9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5" name="Google Shape;545;g4356cda58f_0_9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0" name="Shape 560"/>
        <p:cNvGrpSpPr/>
        <p:nvPr/>
      </p:nvGrpSpPr>
      <p:grpSpPr>
        <a:xfrm>
          <a:off x="0" y="0"/>
          <a:ext cx="0" cy="0"/>
          <a:chOff x="0" y="0"/>
          <a:chExt cx="0" cy="0"/>
        </a:xfrm>
      </p:grpSpPr>
      <p:sp>
        <p:nvSpPr>
          <p:cNvPr id="561" name="Google Shape;561;g4356cda58f_0_15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2" name="Google Shape;562;g4356cda58f_0_15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4" name="Shape 584"/>
        <p:cNvGrpSpPr/>
        <p:nvPr/>
      </p:nvGrpSpPr>
      <p:grpSpPr>
        <a:xfrm>
          <a:off x="0" y="0"/>
          <a:ext cx="0" cy="0"/>
          <a:chOff x="0" y="0"/>
          <a:chExt cx="0" cy="0"/>
        </a:xfrm>
      </p:grpSpPr>
      <p:sp>
        <p:nvSpPr>
          <p:cNvPr id="585" name="Google Shape;585;g4356cda58f_0_21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6" name="Google Shape;586;g4356cda58f_0_2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422d4057cf_0_2278: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6" name="Google Shape;186;g422d4057cf_0_227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2" name="Shape 622"/>
        <p:cNvGrpSpPr/>
        <p:nvPr/>
      </p:nvGrpSpPr>
      <p:grpSpPr>
        <a:xfrm>
          <a:off x="0" y="0"/>
          <a:ext cx="0" cy="0"/>
          <a:chOff x="0" y="0"/>
          <a:chExt cx="0" cy="0"/>
        </a:xfrm>
      </p:grpSpPr>
      <p:sp>
        <p:nvSpPr>
          <p:cNvPr id="623" name="Google Shape;623;g4356cda58f_0_27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24" name="Google Shape;624;g4356cda58f_0_27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0" name="Shape 670"/>
        <p:cNvGrpSpPr/>
        <p:nvPr/>
      </p:nvGrpSpPr>
      <p:grpSpPr>
        <a:xfrm>
          <a:off x="0" y="0"/>
          <a:ext cx="0" cy="0"/>
          <a:chOff x="0" y="0"/>
          <a:chExt cx="0" cy="0"/>
        </a:xfrm>
      </p:grpSpPr>
      <p:sp>
        <p:nvSpPr>
          <p:cNvPr id="671" name="Google Shape;671;g422d4057cf_0_1182: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72" name="Google Shape;672;g422d4057cf_0_118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1" name="Shape 731"/>
        <p:cNvGrpSpPr/>
        <p:nvPr/>
      </p:nvGrpSpPr>
      <p:grpSpPr>
        <a:xfrm>
          <a:off x="0" y="0"/>
          <a:ext cx="0" cy="0"/>
          <a:chOff x="0" y="0"/>
          <a:chExt cx="0" cy="0"/>
        </a:xfrm>
      </p:grpSpPr>
      <p:sp>
        <p:nvSpPr>
          <p:cNvPr id="732" name="Google Shape;732;g422d4057cf_0_2212: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33" name="Google Shape;733;g422d4057cf_0_22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9" name="Shape 739"/>
        <p:cNvGrpSpPr/>
        <p:nvPr/>
      </p:nvGrpSpPr>
      <p:grpSpPr>
        <a:xfrm>
          <a:off x="0" y="0"/>
          <a:ext cx="0" cy="0"/>
          <a:chOff x="0" y="0"/>
          <a:chExt cx="0" cy="0"/>
        </a:xfrm>
      </p:grpSpPr>
      <p:sp>
        <p:nvSpPr>
          <p:cNvPr id="740" name="Google Shape;740;g4356cda58f_0_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Mention why NoSQL is important here</a:t>
            </a:r>
            <a:endParaRPr/>
          </a:p>
        </p:txBody>
      </p:sp>
      <p:sp>
        <p:nvSpPr>
          <p:cNvPr id="741" name="Google Shape;741;g4356cda58f_0_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8" name="Shape 748"/>
        <p:cNvGrpSpPr/>
        <p:nvPr/>
      </p:nvGrpSpPr>
      <p:grpSpPr>
        <a:xfrm>
          <a:off x="0" y="0"/>
          <a:ext cx="0" cy="0"/>
          <a:chOff x="0" y="0"/>
          <a:chExt cx="0" cy="0"/>
        </a:xfrm>
      </p:grpSpPr>
      <p:sp>
        <p:nvSpPr>
          <p:cNvPr id="749" name="Google Shape;749;g422d4057cf_0_165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50" name="Google Shape;750;g422d4057cf_0_165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8" name="Shape 758"/>
        <p:cNvGrpSpPr/>
        <p:nvPr/>
      </p:nvGrpSpPr>
      <p:grpSpPr>
        <a:xfrm>
          <a:off x="0" y="0"/>
          <a:ext cx="0" cy="0"/>
          <a:chOff x="0" y="0"/>
          <a:chExt cx="0" cy="0"/>
        </a:xfrm>
      </p:grpSpPr>
      <p:sp>
        <p:nvSpPr>
          <p:cNvPr id="759" name="Google Shape;759;g422d4057cf_0_2828: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60" name="Google Shape;760;g422d4057cf_0_282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8" name="Shape 768"/>
        <p:cNvGrpSpPr/>
        <p:nvPr/>
      </p:nvGrpSpPr>
      <p:grpSpPr>
        <a:xfrm>
          <a:off x="0" y="0"/>
          <a:ext cx="0" cy="0"/>
          <a:chOff x="0" y="0"/>
          <a:chExt cx="0" cy="0"/>
        </a:xfrm>
      </p:grpSpPr>
      <p:sp>
        <p:nvSpPr>
          <p:cNvPr id="769" name="Google Shape;769;g422d4057cf_0_1635: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70" name="Google Shape;770;g422d4057cf_0_163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6" name="Shape 776"/>
        <p:cNvGrpSpPr/>
        <p:nvPr/>
      </p:nvGrpSpPr>
      <p:grpSpPr>
        <a:xfrm>
          <a:off x="0" y="0"/>
          <a:ext cx="0" cy="0"/>
          <a:chOff x="0" y="0"/>
          <a:chExt cx="0" cy="0"/>
        </a:xfrm>
      </p:grpSpPr>
      <p:sp>
        <p:nvSpPr>
          <p:cNvPr id="777" name="Google Shape;777;g422d4057cf_0_2837: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BEGIN TRANSACTION UPDATE product_inventory SET quantity = quantity - 2 where asin = '0684841363' ; INSERT INTO orders (order_id, user_id, order_details, order_time, order_total) VALUES ('d12f415c-6f25-4a77-9541-e2b5725f4407', '1', 'Customer bought these Items:  Product: In the Meantime: Finding Yourself and the Love You Want, Quantity: 2; Order Total is : 20.2', '2018-09-25T20:25:54.718',20.2); END TRANSACTION;</a:t>
            </a:r>
            <a:endParaRPr/>
          </a:p>
        </p:txBody>
      </p:sp>
      <p:sp>
        <p:nvSpPr>
          <p:cNvPr id="778" name="Google Shape;778;g422d4057cf_0_283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6" name="Shape 786"/>
        <p:cNvGrpSpPr/>
        <p:nvPr/>
      </p:nvGrpSpPr>
      <p:grpSpPr>
        <a:xfrm>
          <a:off x="0" y="0"/>
          <a:ext cx="0" cy="0"/>
          <a:chOff x="0" y="0"/>
          <a:chExt cx="0" cy="0"/>
        </a:xfrm>
      </p:grpSpPr>
      <p:sp>
        <p:nvSpPr>
          <p:cNvPr id="787" name="Google Shape;787;g422d4057cf_0_284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BEGIN TRANSACTION UPDATE product_inventory SET quantity = quantity - 2 where asin = '0684841363' ; INSERT INTO orders (order_id, user_id, order_details, order_time, order_total) VALUES ('d12f415c-6f25-4a77-9541-e2b5725f4407', '1', 'Customer bought these Items:  Product: In the Meantime: Finding Yourself and the Love You Want, Quantity: 2; Order Total is : 20.2', '2018-09-25T20:25:54.718',20.2); END TRANSACTION;</a:t>
            </a:r>
            <a:endParaRPr/>
          </a:p>
        </p:txBody>
      </p:sp>
      <p:sp>
        <p:nvSpPr>
          <p:cNvPr id="788" name="Google Shape;788;g422d4057cf_0_284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6" name="Shape 796"/>
        <p:cNvGrpSpPr/>
        <p:nvPr/>
      </p:nvGrpSpPr>
      <p:grpSpPr>
        <a:xfrm>
          <a:off x="0" y="0"/>
          <a:ext cx="0" cy="0"/>
          <a:chOff x="0" y="0"/>
          <a:chExt cx="0" cy="0"/>
        </a:xfrm>
      </p:grpSpPr>
      <p:sp>
        <p:nvSpPr>
          <p:cNvPr id="797" name="Google Shape;797;g422d4057cf_0_2813: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98" name="Google Shape;798;g422d4057cf_0_28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422d4057cf_0_2297: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6" name="Google Shape;196;g422d4057cf_0_229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5" name="Shape 805"/>
        <p:cNvGrpSpPr/>
        <p:nvPr/>
      </p:nvGrpSpPr>
      <p:grpSpPr>
        <a:xfrm>
          <a:off x="0" y="0"/>
          <a:ext cx="0" cy="0"/>
          <a:chOff x="0" y="0"/>
          <a:chExt cx="0" cy="0"/>
        </a:xfrm>
      </p:grpSpPr>
      <p:sp>
        <p:nvSpPr>
          <p:cNvPr id="806" name="Google Shape;806;g4356cda58f_0_13: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07" name="Google Shape;807;g4356cda58f_0_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3" name="Shape 813"/>
        <p:cNvGrpSpPr/>
        <p:nvPr/>
      </p:nvGrpSpPr>
      <p:grpSpPr>
        <a:xfrm>
          <a:off x="0" y="0"/>
          <a:ext cx="0" cy="0"/>
          <a:chOff x="0" y="0"/>
          <a:chExt cx="0" cy="0"/>
        </a:xfrm>
      </p:grpSpPr>
      <p:sp>
        <p:nvSpPr>
          <p:cNvPr id="814" name="Google Shape;814;g4356cda58f_0_2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BEGIN TRANSACTION UPDATE product_inventory SET quantity = quantity - 2 where asin = '0684841363' ; INSERT INTO orders (order_id, user_id, order_details, order_time, order_total) VALUES ('d12f415c-6f25-4a77-9541-e2b5725f4407', '1', 'Customer bought these Items:  Product: In the Meantime: Finding Yourself and the Love You Want, Quantity: 2; Order Total is : 20.2', '2018-09-25T20:25:54.718',20.2); END TRANSACTION;</a:t>
            </a:r>
            <a:endParaRPr/>
          </a:p>
        </p:txBody>
      </p:sp>
      <p:sp>
        <p:nvSpPr>
          <p:cNvPr id="815" name="Google Shape;815;g4356cda58f_0_2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1" name="Shape 821"/>
        <p:cNvGrpSpPr/>
        <p:nvPr/>
      </p:nvGrpSpPr>
      <p:grpSpPr>
        <a:xfrm>
          <a:off x="0" y="0"/>
          <a:ext cx="0" cy="0"/>
          <a:chOff x="0" y="0"/>
          <a:chExt cx="0" cy="0"/>
        </a:xfrm>
      </p:grpSpPr>
      <p:sp>
        <p:nvSpPr>
          <p:cNvPr id="822" name="Google Shape;822;g422d4057cf_0_1692: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23" name="Google Shape;823;g422d4057cf_0_169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8" name="Shape 828"/>
        <p:cNvGrpSpPr/>
        <p:nvPr/>
      </p:nvGrpSpPr>
      <p:grpSpPr>
        <a:xfrm>
          <a:off x="0" y="0"/>
          <a:ext cx="0" cy="0"/>
          <a:chOff x="0" y="0"/>
          <a:chExt cx="0" cy="0"/>
        </a:xfrm>
      </p:grpSpPr>
      <p:sp>
        <p:nvSpPr>
          <p:cNvPr id="829" name="Google Shape;829;g422d4057cf_0_2065: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30" name="Google Shape;830;g422d4057cf_0_206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1" name="Shape 841"/>
        <p:cNvGrpSpPr/>
        <p:nvPr/>
      </p:nvGrpSpPr>
      <p:grpSpPr>
        <a:xfrm>
          <a:off x="0" y="0"/>
          <a:ext cx="0" cy="0"/>
          <a:chOff x="0" y="0"/>
          <a:chExt cx="0" cy="0"/>
        </a:xfrm>
      </p:grpSpPr>
      <p:sp>
        <p:nvSpPr>
          <p:cNvPr id="842" name="Google Shape;842;g422d4057cf_0_2095: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u="sng">
                <a:solidFill>
                  <a:srgbClr val="009FDF"/>
                </a:solidFill>
                <a:hlinkClick r:id="rId2">
                  <a:extLst>
                    <a:ext uri="{A12FA001-AC4F-418D-AE19-62706E023703}">
                      <ahyp:hlinkClr val="tx"/>
                    </a:ext>
                  </a:extLst>
                </a:hlinkClick>
              </a:rPr>
              <a:t>https://github.com/anguenot/pyspark-cassandra</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843" name="Google Shape;843;g422d4057cf_0_209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1" name="Shape 871"/>
        <p:cNvGrpSpPr/>
        <p:nvPr/>
      </p:nvGrpSpPr>
      <p:grpSpPr>
        <a:xfrm>
          <a:off x="0" y="0"/>
          <a:ext cx="0" cy="0"/>
          <a:chOff x="0" y="0"/>
          <a:chExt cx="0" cy="0"/>
        </a:xfrm>
      </p:grpSpPr>
      <p:sp>
        <p:nvSpPr>
          <p:cNvPr id="872" name="Google Shape;872;g422d4057cf_0_2147: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u="sng">
                <a:solidFill>
                  <a:srgbClr val="009FDF"/>
                </a:solidFill>
                <a:hlinkClick r:id="rId2">
                  <a:extLst>
                    <a:ext uri="{A12FA001-AC4F-418D-AE19-62706E023703}">
                      <ahyp:hlinkClr val="tx"/>
                    </a:ext>
                  </a:extLst>
                </a:hlinkClick>
              </a:rPr>
              <a:t>https://github.com/anguenot/pyspark-cassandra</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873" name="Google Shape;873;g422d4057cf_0_214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9" name="Shape 899"/>
        <p:cNvGrpSpPr/>
        <p:nvPr/>
      </p:nvGrpSpPr>
      <p:grpSpPr>
        <a:xfrm>
          <a:off x="0" y="0"/>
          <a:ext cx="0" cy="0"/>
          <a:chOff x="0" y="0"/>
          <a:chExt cx="0" cy="0"/>
        </a:xfrm>
      </p:grpSpPr>
      <p:sp>
        <p:nvSpPr>
          <p:cNvPr id="900" name="Google Shape;900;g422d4057cf_0_2233: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01" name="Google Shape;901;g422d4057cf_0_223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6" name="Shape 906"/>
        <p:cNvGrpSpPr/>
        <p:nvPr/>
      </p:nvGrpSpPr>
      <p:grpSpPr>
        <a:xfrm>
          <a:off x="0" y="0"/>
          <a:ext cx="0" cy="0"/>
          <a:chOff x="0" y="0"/>
          <a:chExt cx="0" cy="0"/>
        </a:xfrm>
      </p:grpSpPr>
      <p:sp>
        <p:nvSpPr>
          <p:cNvPr id="907" name="Google Shape;907;g4356cda58f_0_49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08" name="Google Shape;908;g4356cda58f_0_49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3" name="Shape 913"/>
        <p:cNvGrpSpPr/>
        <p:nvPr/>
      </p:nvGrpSpPr>
      <p:grpSpPr>
        <a:xfrm>
          <a:off x="0" y="0"/>
          <a:ext cx="0" cy="0"/>
          <a:chOff x="0" y="0"/>
          <a:chExt cx="0" cy="0"/>
        </a:xfrm>
      </p:grpSpPr>
      <p:sp>
        <p:nvSpPr>
          <p:cNvPr id="914" name="Google Shape;914;g4356cda58f_0_5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15" name="Google Shape;915;g4356cda58f_0_53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916" name="Google Shape;916;g4356cda58f_0_53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5" name="Shape 955"/>
        <p:cNvGrpSpPr/>
        <p:nvPr/>
      </p:nvGrpSpPr>
      <p:grpSpPr>
        <a:xfrm>
          <a:off x="0" y="0"/>
          <a:ext cx="0" cy="0"/>
          <a:chOff x="0" y="0"/>
          <a:chExt cx="0" cy="0"/>
        </a:xfrm>
      </p:grpSpPr>
      <p:sp>
        <p:nvSpPr>
          <p:cNvPr id="956" name="Google Shape;956;g4356cda58f_0_57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57" name="Google Shape;957;g4356cda58f_0_57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958" name="Google Shape;958;g4356cda58f_0_57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422d4057cf_0_2303: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2" name="Google Shape;202;g422d4057cf_0_230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4" name="Shape 984"/>
        <p:cNvGrpSpPr/>
        <p:nvPr/>
      </p:nvGrpSpPr>
      <p:grpSpPr>
        <a:xfrm>
          <a:off x="0" y="0"/>
          <a:ext cx="0" cy="0"/>
          <a:chOff x="0" y="0"/>
          <a:chExt cx="0" cy="0"/>
        </a:xfrm>
      </p:grpSpPr>
      <p:sp>
        <p:nvSpPr>
          <p:cNvPr id="985" name="Google Shape;985;g4356cda58f_0_59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86" name="Google Shape;986;g4356cda58f_0_59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3" name="Shape 1023"/>
        <p:cNvGrpSpPr/>
        <p:nvPr/>
      </p:nvGrpSpPr>
      <p:grpSpPr>
        <a:xfrm>
          <a:off x="0" y="0"/>
          <a:ext cx="0" cy="0"/>
          <a:chOff x="0" y="0"/>
          <a:chExt cx="0" cy="0"/>
        </a:xfrm>
      </p:grpSpPr>
      <p:sp>
        <p:nvSpPr>
          <p:cNvPr id="1024" name="Google Shape;1024;g4356cda58f_0_63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25" name="Google Shape;1025;g4356cda58f_0_6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0" name="Shape 1050"/>
        <p:cNvGrpSpPr/>
        <p:nvPr/>
      </p:nvGrpSpPr>
      <p:grpSpPr>
        <a:xfrm>
          <a:off x="0" y="0"/>
          <a:ext cx="0" cy="0"/>
          <a:chOff x="0" y="0"/>
          <a:chExt cx="0" cy="0"/>
        </a:xfrm>
      </p:grpSpPr>
      <p:sp>
        <p:nvSpPr>
          <p:cNvPr id="1051" name="Google Shape;1051;g4356cda58f_0_694: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52" name="Google Shape;1052;g4356cda58f_0_69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7" name="Shape 1057"/>
        <p:cNvGrpSpPr/>
        <p:nvPr/>
      </p:nvGrpSpPr>
      <p:grpSpPr>
        <a:xfrm>
          <a:off x="0" y="0"/>
          <a:ext cx="0" cy="0"/>
          <a:chOff x="0" y="0"/>
          <a:chExt cx="0" cy="0"/>
        </a:xfrm>
      </p:grpSpPr>
      <p:sp>
        <p:nvSpPr>
          <p:cNvPr id="1058" name="Google Shape;1058;g4356cda58f_0_33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59" name="Google Shape;1059;g4356cda58f_0_33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4" name="Shape 1064"/>
        <p:cNvGrpSpPr/>
        <p:nvPr/>
      </p:nvGrpSpPr>
      <p:grpSpPr>
        <a:xfrm>
          <a:off x="0" y="0"/>
          <a:ext cx="0" cy="0"/>
          <a:chOff x="0" y="0"/>
          <a:chExt cx="0" cy="0"/>
        </a:xfrm>
      </p:grpSpPr>
      <p:sp>
        <p:nvSpPr>
          <p:cNvPr id="1065" name="Google Shape;1065;g421a8d4206_0_5: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66" name="Google Shape;1066;g421a8d4206_0_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9" name="Shape 1069"/>
        <p:cNvGrpSpPr/>
        <p:nvPr/>
      </p:nvGrpSpPr>
      <p:grpSpPr>
        <a:xfrm>
          <a:off x="0" y="0"/>
          <a:ext cx="0" cy="0"/>
          <a:chOff x="0" y="0"/>
          <a:chExt cx="0" cy="0"/>
        </a:xfrm>
      </p:grpSpPr>
      <p:sp>
        <p:nvSpPr>
          <p:cNvPr id="1070" name="Google Shape;1070;p2: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71" name="Google Shape;1071;p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6" name="Shape 1076"/>
        <p:cNvGrpSpPr/>
        <p:nvPr/>
      </p:nvGrpSpPr>
      <p:grpSpPr>
        <a:xfrm>
          <a:off x="0" y="0"/>
          <a:ext cx="0" cy="0"/>
          <a:chOff x="0" y="0"/>
          <a:chExt cx="0" cy="0"/>
        </a:xfrm>
      </p:grpSpPr>
      <p:sp>
        <p:nvSpPr>
          <p:cNvPr id="1077" name="Google Shape;1077;p3: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78" name="Google Shape;1078;p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1" name="Shape 1081"/>
        <p:cNvGrpSpPr/>
        <p:nvPr/>
      </p:nvGrpSpPr>
      <p:grpSpPr>
        <a:xfrm>
          <a:off x="0" y="0"/>
          <a:ext cx="0" cy="0"/>
          <a:chOff x="0" y="0"/>
          <a:chExt cx="0" cy="0"/>
        </a:xfrm>
      </p:grpSpPr>
      <p:sp>
        <p:nvSpPr>
          <p:cNvPr id="1082" name="Google Shape;1082;p4: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83" name="Google Shape;1083;p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1" name="Shape 1091"/>
        <p:cNvGrpSpPr/>
        <p:nvPr/>
      </p:nvGrpSpPr>
      <p:grpSpPr>
        <a:xfrm>
          <a:off x="0" y="0"/>
          <a:ext cx="0" cy="0"/>
          <a:chOff x="0" y="0"/>
          <a:chExt cx="0" cy="0"/>
        </a:xfrm>
      </p:grpSpPr>
      <p:sp>
        <p:nvSpPr>
          <p:cNvPr id="1092" name="Google Shape;1092;p5: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93" name="Google Shape;1093;p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6" name="Shape 1096"/>
        <p:cNvGrpSpPr/>
        <p:nvPr/>
      </p:nvGrpSpPr>
      <p:grpSpPr>
        <a:xfrm>
          <a:off x="0" y="0"/>
          <a:ext cx="0" cy="0"/>
          <a:chOff x="0" y="0"/>
          <a:chExt cx="0" cy="0"/>
        </a:xfrm>
      </p:grpSpPr>
      <p:sp>
        <p:nvSpPr>
          <p:cNvPr id="1097" name="Google Shape;1097;p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98" name="Google Shape;1098;p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422d4057cf_0_2315: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8" name="Google Shape;208;g422d4057cf_0_23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3" name="Shape 1103"/>
        <p:cNvGrpSpPr/>
        <p:nvPr/>
      </p:nvGrpSpPr>
      <p:grpSpPr>
        <a:xfrm>
          <a:off x="0" y="0"/>
          <a:ext cx="0" cy="0"/>
          <a:chOff x="0" y="0"/>
          <a:chExt cx="0" cy="0"/>
        </a:xfrm>
      </p:grpSpPr>
      <p:sp>
        <p:nvSpPr>
          <p:cNvPr id="1104" name="Google Shape;1104;p7: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05" name="Google Shape;1105;p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1" name="Shape 1111"/>
        <p:cNvGrpSpPr/>
        <p:nvPr/>
      </p:nvGrpSpPr>
      <p:grpSpPr>
        <a:xfrm>
          <a:off x="0" y="0"/>
          <a:ext cx="0" cy="0"/>
          <a:chOff x="0" y="0"/>
          <a:chExt cx="0" cy="0"/>
        </a:xfrm>
      </p:grpSpPr>
      <p:sp>
        <p:nvSpPr>
          <p:cNvPr id="1112" name="Google Shape;1112;p8: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13" name="Google Shape;1113;p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8" name="Shape 1118"/>
        <p:cNvGrpSpPr/>
        <p:nvPr/>
      </p:nvGrpSpPr>
      <p:grpSpPr>
        <a:xfrm>
          <a:off x="0" y="0"/>
          <a:ext cx="0" cy="0"/>
          <a:chOff x="0" y="0"/>
          <a:chExt cx="0" cy="0"/>
        </a:xfrm>
      </p:grpSpPr>
      <p:sp>
        <p:nvSpPr>
          <p:cNvPr id="1119" name="Google Shape;1119;p9: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20" name="Google Shape;1120;p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6" name="Shape 1126"/>
        <p:cNvGrpSpPr/>
        <p:nvPr/>
      </p:nvGrpSpPr>
      <p:grpSpPr>
        <a:xfrm>
          <a:off x="0" y="0"/>
          <a:ext cx="0" cy="0"/>
          <a:chOff x="0" y="0"/>
          <a:chExt cx="0" cy="0"/>
        </a:xfrm>
      </p:grpSpPr>
      <p:sp>
        <p:nvSpPr>
          <p:cNvPr id="1127" name="Google Shape;1127;p1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28" name="Google Shape;1128;p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1" name="Shape 1131"/>
        <p:cNvGrpSpPr/>
        <p:nvPr/>
      </p:nvGrpSpPr>
      <p:grpSpPr>
        <a:xfrm>
          <a:off x="0" y="0"/>
          <a:ext cx="0" cy="0"/>
          <a:chOff x="0" y="0"/>
          <a:chExt cx="0" cy="0"/>
        </a:xfrm>
      </p:grpSpPr>
      <p:sp>
        <p:nvSpPr>
          <p:cNvPr id="1132" name="Google Shape;1132;p1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33" name="Google Shape;1133;p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6" name="Shape 1146"/>
        <p:cNvGrpSpPr/>
        <p:nvPr/>
      </p:nvGrpSpPr>
      <p:grpSpPr>
        <a:xfrm>
          <a:off x="0" y="0"/>
          <a:ext cx="0" cy="0"/>
          <a:chOff x="0" y="0"/>
          <a:chExt cx="0" cy="0"/>
        </a:xfrm>
      </p:grpSpPr>
      <p:sp>
        <p:nvSpPr>
          <p:cNvPr id="1147" name="Google Shape;1147;p12: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48" name="Google Shape;1148;p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4" name="Shape 1154"/>
        <p:cNvGrpSpPr/>
        <p:nvPr/>
      </p:nvGrpSpPr>
      <p:grpSpPr>
        <a:xfrm>
          <a:off x="0" y="0"/>
          <a:ext cx="0" cy="0"/>
          <a:chOff x="0" y="0"/>
          <a:chExt cx="0" cy="0"/>
        </a:xfrm>
      </p:grpSpPr>
      <p:sp>
        <p:nvSpPr>
          <p:cNvPr id="1155" name="Google Shape;1155;p13: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56" name="Google Shape;1156;p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1" name="Shape 1171"/>
        <p:cNvGrpSpPr/>
        <p:nvPr/>
      </p:nvGrpSpPr>
      <p:grpSpPr>
        <a:xfrm>
          <a:off x="0" y="0"/>
          <a:ext cx="0" cy="0"/>
          <a:chOff x="0" y="0"/>
          <a:chExt cx="0" cy="0"/>
        </a:xfrm>
      </p:grpSpPr>
      <p:sp>
        <p:nvSpPr>
          <p:cNvPr id="1172" name="Google Shape;1172;p14: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73" name="Google Shape;1173;p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9" name="Shape 1189"/>
        <p:cNvGrpSpPr/>
        <p:nvPr/>
      </p:nvGrpSpPr>
      <p:grpSpPr>
        <a:xfrm>
          <a:off x="0" y="0"/>
          <a:ext cx="0" cy="0"/>
          <a:chOff x="0" y="0"/>
          <a:chExt cx="0" cy="0"/>
        </a:xfrm>
      </p:grpSpPr>
      <p:sp>
        <p:nvSpPr>
          <p:cNvPr id="1190" name="Google Shape;1190;p15: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91" name="Google Shape;1191;p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0" name="Shape 1210"/>
        <p:cNvGrpSpPr/>
        <p:nvPr/>
      </p:nvGrpSpPr>
      <p:grpSpPr>
        <a:xfrm>
          <a:off x="0" y="0"/>
          <a:ext cx="0" cy="0"/>
          <a:chOff x="0" y="0"/>
          <a:chExt cx="0" cy="0"/>
        </a:xfrm>
      </p:grpSpPr>
      <p:sp>
        <p:nvSpPr>
          <p:cNvPr id="1211" name="Google Shape;1211;p1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12" name="Google Shape;1212;p1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422d4057cf_0_2322: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6" name="Google Shape;216;g422d4057cf_0_232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7" name="Shape 1257"/>
        <p:cNvGrpSpPr/>
        <p:nvPr/>
      </p:nvGrpSpPr>
      <p:grpSpPr>
        <a:xfrm>
          <a:off x="0" y="0"/>
          <a:ext cx="0" cy="0"/>
          <a:chOff x="0" y="0"/>
          <a:chExt cx="0" cy="0"/>
        </a:xfrm>
      </p:grpSpPr>
      <p:sp>
        <p:nvSpPr>
          <p:cNvPr id="1258" name="Google Shape;1258;p17: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59" name="Google Shape;1259;p1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4" name="Shape 1264"/>
        <p:cNvGrpSpPr/>
        <p:nvPr/>
      </p:nvGrpSpPr>
      <p:grpSpPr>
        <a:xfrm>
          <a:off x="0" y="0"/>
          <a:ext cx="0" cy="0"/>
          <a:chOff x="0" y="0"/>
          <a:chExt cx="0" cy="0"/>
        </a:xfrm>
      </p:grpSpPr>
      <p:sp>
        <p:nvSpPr>
          <p:cNvPr id="1265" name="Google Shape;1265;p18: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66" name="Google Shape;1266;p1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1" name="Shape 1271"/>
        <p:cNvGrpSpPr/>
        <p:nvPr/>
      </p:nvGrpSpPr>
      <p:grpSpPr>
        <a:xfrm>
          <a:off x="0" y="0"/>
          <a:ext cx="0" cy="0"/>
          <a:chOff x="0" y="0"/>
          <a:chExt cx="0" cy="0"/>
        </a:xfrm>
      </p:grpSpPr>
      <p:sp>
        <p:nvSpPr>
          <p:cNvPr id="1272" name="Google Shape;1272;p19: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73" name="Google Shape;1273;p1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4" name="Shape 1284"/>
        <p:cNvGrpSpPr/>
        <p:nvPr/>
      </p:nvGrpSpPr>
      <p:grpSpPr>
        <a:xfrm>
          <a:off x="0" y="0"/>
          <a:ext cx="0" cy="0"/>
          <a:chOff x="0" y="0"/>
          <a:chExt cx="0" cy="0"/>
        </a:xfrm>
      </p:grpSpPr>
      <p:sp>
        <p:nvSpPr>
          <p:cNvPr id="1285" name="Google Shape;1285;g422d4057cf_0_106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86" name="Google Shape;1286;g422d4057cf_0_106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2" name="Shape 1322"/>
        <p:cNvGrpSpPr/>
        <p:nvPr/>
      </p:nvGrpSpPr>
      <p:grpSpPr>
        <a:xfrm>
          <a:off x="0" y="0"/>
          <a:ext cx="0" cy="0"/>
          <a:chOff x="0" y="0"/>
          <a:chExt cx="0" cy="0"/>
        </a:xfrm>
      </p:grpSpPr>
      <p:sp>
        <p:nvSpPr>
          <p:cNvPr id="1323" name="Google Shape;1323;g421a8d4206_0_27: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24" name="Google Shape;1324;g421a8d4206_0_2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9" name="Shape 1329"/>
        <p:cNvGrpSpPr/>
        <p:nvPr/>
      </p:nvGrpSpPr>
      <p:grpSpPr>
        <a:xfrm>
          <a:off x="0" y="0"/>
          <a:ext cx="0" cy="0"/>
          <a:chOff x="0" y="0"/>
          <a:chExt cx="0" cy="0"/>
        </a:xfrm>
      </p:grpSpPr>
      <p:sp>
        <p:nvSpPr>
          <p:cNvPr id="1330" name="Google Shape;1330;g422d4057cf_0_95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31" name="Google Shape;1331;g422d4057cf_0_95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7" name="Shape 1337"/>
        <p:cNvGrpSpPr/>
        <p:nvPr/>
      </p:nvGrpSpPr>
      <p:grpSpPr>
        <a:xfrm>
          <a:off x="0" y="0"/>
          <a:ext cx="0" cy="0"/>
          <a:chOff x="0" y="0"/>
          <a:chExt cx="0" cy="0"/>
        </a:xfrm>
      </p:grpSpPr>
      <p:sp>
        <p:nvSpPr>
          <p:cNvPr id="1338" name="Google Shape;1338;g422d4057cf_0_99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39" name="Google Shape;1339;g422d4057cf_0_99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1" name="Shape 1351"/>
        <p:cNvGrpSpPr/>
        <p:nvPr/>
      </p:nvGrpSpPr>
      <p:grpSpPr>
        <a:xfrm>
          <a:off x="0" y="0"/>
          <a:ext cx="0" cy="0"/>
          <a:chOff x="0" y="0"/>
          <a:chExt cx="0" cy="0"/>
        </a:xfrm>
      </p:grpSpPr>
      <p:sp>
        <p:nvSpPr>
          <p:cNvPr id="1352" name="Google Shape;1352;g422d4057cf_0_104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53" name="Google Shape;1353;g422d4057cf_0_104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6" name="Shape 1366"/>
        <p:cNvGrpSpPr/>
        <p:nvPr/>
      </p:nvGrpSpPr>
      <p:grpSpPr>
        <a:xfrm>
          <a:off x="0" y="0"/>
          <a:ext cx="0" cy="0"/>
          <a:chOff x="0" y="0"/>
          <a:chExt cx="0" cy="0"/>
        </a:xfrm>
      </p:grpSpPr>
      <p:sp>
        <p:nvSpPr>
          <p:cNvPr id="1367" name="Google Shape;1367;g422d4057cf_0_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68" name="Google Shape;1368;g422d4057cf_0_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5" name="Shape 1375"/>
        <p:cNvGrpSpPr/>
        <p:nvPr/>
      </p:nvGrpSpPr>
      <p:grpSpPr>
        <a:xfrm>
          <a:off x="0" y="0"/>
          <a:ext cx="0" cy="0"/>
          <a:chOff x="0" y="0"/>
          <a:chExt cx="0" cy="0"/>
        </a:xfrm>
      </p:grpSpPr>
      <p:sp>
        <p:nvSpPr>
          <p:cNvPr id="1376" name="Google Shape;1376;g422d4057cf_0_2288: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77" name="Google Shape;1377;g422d4057cf_0_228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422d4057cf_0_233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4" name="Google Shape;224;g422d4057cf_0_233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1" name="Shape 1381"/>
        <p:cNvGrpSpPr/>
        <p:nvPr/>
      </p:nvGrpSpPr>
      <p:grpSpPr>
        <a:xfrm>
          <a:off x="0" y="0"/>
          <a:ext cx="0" cy="0"/>
          <a:chOff x="0" y="0"/>
          <a:chExt cx="0" cy="0"/>
        </a:xfrm>
      </p:grpSpPr>
      <p:sp>
        <p:nvSpPr>
          <p:cNvPr id="1382" name="Google Shape;1382;g422d4057cf_0_10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83" name="Google Shape;1383;g422d4057cf_0_103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5" name="Shape 1395"/>
        <p:cNvGrpSpPr/>
        <p:nvPr/>
      </p:nvGrpSpPr>
      <p:grpSpPr>
        <a:xfrm>
          <a:off x="0" y="0"/>
          <a:ext cx="0" cy="0"/>
          <a:chOff x="0" y="0"/>
          <a:chExt cx="0" cy="0"/>
        </a:xfrm>
      </p:grpSpPr>
      <p:sp>
        <p:nvSpPr>
          <p:cNvPr id="1396" name="Google Shape;1396;g422d4057cf_0_282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97" name="Google Shape;1397;g422d4057cf_0_282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422d4057cf_0_2339: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1" name="Google Shape;231;g422d4057cf_0_233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2.png"/><Relationship Id="rId3" Type="http://schemas.openxmlformats.org/officeDocument/2006/relationships/image" Target="../media/image11.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solidFill>
          <a:srgbClr val="2E368F"/>
        </a:solidFill>
      </p:bgPr>
    </p:bg>
    <p:spTree>
      <p:nvGrpSpPr>
        <p:cNvPr id="12" name="Shape 12"/>
        <p:cNvGrpSpPr/>
        <p:nvPr/>
      </p:nvGrpSpPr>
      <p:grpSpPr>
        <a:xfrm>
          <a:off x="0" y="0"/>
          <a:ext cx="0" cy="0"/>
          <a:chOff x="0" y="0"/>
          <a:chExt cx="0" cy="0"/>
        </a:xfrm>
      </p:grpSpPr>
      <p:sp>
        <p:nvSpPr>
          <p:cNvPr id="13" name="Google Shape;13;p2"/>
          <p:cNvSpPr txBox="1"/>
          <p:nvPr>
            <p:ph type="title"/>
          </p:nvPr>
        </p:nvSpPr>
        <p:spPr>
          <a:xfrm>
            <a:off x="1816099" y="4246807"/>
            <a:ext cx="20726400" cy="2940000"/>
          </a:xfrm>
          <a:prstGeom prst="rect">
            <a:avLst/>
          </a:prstGeom>
          <a:noFill/>
          <a:ln>
            <a:noFill/>
          </a:ln>
        </p:spPr>
        <p:txBody>
          <a:bodyPr anchorCtr="0" anchor="ctr" bIns="121900" lIns="121900" spcFirstLastPara="1" rIns="121900" wrap="square" tIns="121900">
            <a:noAutofit/>
          </a:bodyPr>
          <a:lstStyle>
            <a:lvl1pPr lvl="0" marR="0" rtl="0" algn="l">
              <a:lnSpc>
                <a:spcPct val="100000"/>
              </a:lnSpc>
              <a:spcBef>
                <a:spcPts val="0"/>
              </a:spcBef>
              <a:spcAft>
                <a:spcPts val="0"/>
              </a:spcAft>
              <a:buClr>
                <a:srgbClr val="FFFFFF"/>
              </a:buClr>
              <a:buSzPts val="9600"/>
              <a:buFont typeface="Proxima Nova"/>
              <a:buNone/>
              <a:defRPr b="1" i="0" sz="9600" u="none" cap="none" strike="noStrike">
                <a:solidFill>
                  <a:srgbClr val="FFFFFF"/>
                </a:solidFill>
                <a:latin typeface="Proxima Nova"/>
                <a:ea typeface="Proxima Nova"/>
                <a:cs typeface="Proxima Nova"/>
                <a:sym typeface="Proxima Nova"/>
              </a:defRPr>
            </a:lvl1pPr>
            <a:lvl2pPr lvl="1" marR="0" rtl="0" algn="l">
              <a:lnSpc>
                <a:spcPct val="100000"/>
              </a:lnSpc>
              <a:spcBef>
                <a:spcPts val="0"/>
              </a:spcBef>
              <a:spcAft>
                <a:spcPts val="0"/>
              </a:spcAft>
              <a:buClr>
                <a:srgbClr val="101128"/>
              </a:buClr>
              <a:buSzPts val="8000"/>
              <a:buFont typeface="Proxima Nova"/>
              <a:buNone/>
              <a:defRPr b="1" i="0" sz="8000" u="none" cap="none" strike="noStrike">
                <a:solidFill>
                  <a:srgbClr val="101128"/>
                </a:solidFill>
                <a:latin typeface="Proxima Nova"/>
                <a:ea typeface="Proxima Nova"/>
                <a:cs typeface="Proxima Nova"/>
                <a:sym typeface="Proxima Nova"/>
              </a:defRPr>
            </a:lvl2pPr>
            <a:lvl3pPr lvl="2" marR="0" rtl="0" algn="l">
              <a:lnSpc>
                <a:spcPct val="100000"/>
              </a:lnSpc>
              <a:spcBef>
                <a:spcPts val="0"/>
              </a:spcBef>
              <a:spcAft>
                <a:spcPts val="0"/>
              </a:spcAft>
              <a:buClr>
                <a:srgbClr val="101128"/>
              </a:buClr>
              <a:buSzPts val="8000"/>
              <a:buFont typeface="Proxima Nova"/>
              <a:buNone/>
              <a:defRPr b="1" i="0" sz="8000" u="none" cap="none" strike="noStrike">
                <a:solidFill>
                  <a:srgbClr val="101128"/>
                </a:solidFill>
                <a:latin typeface="Proxima Nova"/>
                <a:ea typeface="Proxima Nova"/>
                <a:cs typeface="Proxima Nova"/>
                <a:sym typeface="Proxima Nova"/>
              </a:defRPr>
            </a:lvl3pPr>
            <a:lvl4pPr lvl="3" marR="0" rtl="0" algn="l">
              <a:lnSpc>
                <a:spcPct val="100000"/>
              </a:lnSpc>
              <a:spcBef>
                <a:spcPts val="0"/>
              </a:spcBef>
              <a:spcAft>
                <a:spcPts val="0"/>
              </a:spcAft>
              <a:buClr>
                <a:srgbClr val="101128"/>
              </a:buClr>
              <a:buSzPts val="8000"/>
              <a:buFont typeface="Proxima Nova"/>
              <a:buNone/>
              <a:defRPr b="1" i="0" sz="8000" u="none" cap="none" strike="noStrike">
                <a:solidFill>
                  <a:srgbClr val="101128"/>
                </a:solidFill>
                <a:latin typeface="Proxima Nova"/>
                <a:ea typeface="Proxima Nova"/>
                <a:cs typeface="Proxima Nova"/>
                <a:sym typeface="Proxima Nova"/>
              </a:defRPr>
            </a:lvl4pPr>
            <a:lvl5pPr lvl="4" marR="0" rtl="0" algn="l">
              <a:lnSpc>
                <a:spcPct val="100000"/>
              </a:lnSpc>
              <a:spcBef>
                <a:spcPts val="0"/>
              </a:spcBef>
              <a:spcAft>
                <a:spcPts val="0"/>
              </a:spcAft>
              <a:buClr>
                <a:srgbClr val="101128"/>
              </a:buClr>
              <a:buSzPts val="8000"/>
              <a:buFont typeface="Proxima Nova"/>
              <a:buNone/>
              <a:defRPr b="1" i="0" sz="8000" u="none" cap="none" strike="noStrike">
                <a:solidFill>
                  <a:srgbClr val="101128"/>
                </a:solidFill>
                <a:latin typeface="Proxima Nova"/>
                <a:ea typeface="Proxima Nova"/>
                <a:cs typeface="Proxima Nova"/>
                <a:sym typeface="Proxima Nova"/>
              </a:defRPr>
            </a:lvl5pPr>
            <a:lvl6pPr lvl="5" marR="0" rtl="0" algn="l">
              <a:lnSpc>
                <a:spcPct val="100000"/>
              </a:lnSpc>
              <a:spcBef>
                <a:spcPts val="0"/>
              </a:spcBef>
              <a:spcAft>
                <a:spcPts val="0"/>
              </a:spcAft>
              <a:buClr>
                <a:srgbClr val="101128"/>
              </a:buClr>
              <a:buSzPts val="8000"/>
              <a:buFont typeface="Proxima Nova"/>
              <a:buNone/>
              <a:defRPr b="1" i="0" sz="8000" u="none" cap="none" strike="noStrike">
                <a:solidFill>
                  <a:srgbClr val="101128"/>
                </a:solidFill>
                <a:latin typeface="Proxima Nova"/>
                <a:ea typeface="Proxima Nova"/>
                <a:cs typeface="Proxima Nova"/>
                <a:sym typeface="Proxima Nova"/>
              </a:defRPr>
            </a:lvl6pPr>
            <a:lvl7pPr lvl="6" marR="0" rtl="0" algn="l">
              <a:lnSpc>
                <a:spcPct val="100000"/>
              </a:lnSpc>
              <a:spcBef>
                <a:spcPts val="0"/>
              </a:spcBef>
              <a:spcAft>
                <a:spcPts val="0"/>
              </a:spcAft>
              <a:buClr>
                <a:srgbClr val="101128"/>
              </a:buClr>
              <a:buSzPts val="8000"/>
              <a:buFont typeface="Proxima Nova"/>
              <a:buNone/>
              <a:defRPr b="1" i="0" sz="8000" u="none" cap="none" strike="noStrike">
                <a:solidFill>
                  <a:srgbClr val="101128"/>
                </a:solidFill>
                <a:latin typeface="Proxima Nova"/>
                <a:ea typeface="Proxima Nova"/>
                <a:cs typeface="Proxima Nova"/>
                <a:sym typeface="Proxima Nova"/>
              </a:defRPr>
            </a:lvl7pPr>
            <a:lvl8pPr lvl="7" marR="0" rtl="0" algn="l">
              <a:lnSpc>
                <a:spcPct val="100000"/>
              </a:lnSpc>
              <a:spcBef>
                <a:spcPts val="0"/>
              </a:spcBef>
              <a:spcAft>
                <a:spcPts val="0"/>
              </a:spcAft>
              <a:buClr>
                <a:srgbClr val="101128"/>
              </a:buClr>
              <a:buSzPts val="8000"/>
              <a:buFont typeface="Proxima Nova"/>
              <a:buNone/>
              <a:defRPr b="1" i="0" sz="8000" u="none" cap="none" strike="noStrike">
                <a:solidFill>
                  <a:srgbClr val="101128"/>
                </a:solidFill>
                <a:latin typeface="Proxima Nova"/>
                <a:ea typeface="Proxima Nova"/>
                <a:cs typeface="Proxima Nova"/>
                <a:sym typeface="Proxima Nova"/>
              </a:defRPr>
            </a:lvl8pPr>
            <a:lvl9pPr lvl="8" marR="0" rtl="0" algn="l">
              <a:lnSpc>
                <a:spcPct val="100000"/>
              </a:lnSpc>
              <a:spcBef>
                <a:spcPts val="0"/>
              </a:spcBef>
              <a:spcAft>
                <a:spcPts val="0"/>
              </a:spcAft>
              <a:buClr>
                <a:srgbClr val="101128"/>
              </a:buClr>
              <a:buSzPts val="8000"/>
              <a:buFont typeface="Proxima Nova"/>
              <a:buNone/>
              <a:defRPr b="1" i="0" sz="8000" u="none" cap="none" strike="noStrike">
                <a:solidFill>
                  <a:srgbClr val="101128"/>
                </a:solidFill>
                <a:latin typeface="Proxima Nova"/>
                <a:ea typeface="Proxima Nova"/>
                <a:cs typeface="Proxima Nova"/>
                <a:sym typeface="Proxima Nova"/>
              </a:defRPr>
            </a:lvl9pPr>
          </a:lstStyle>
          <a:p/>
        </p:txBody>
      </p:sp>
      <p:sp>
        <p:nvSpPr>
          <p:cNvPr id="14" name="Google Shape;14;p2"/>
          <p:cNvSpPr txBox="1"/>
          <p:nvPr>
            <p:ph idx="1" type="body"/>
          </p:nvPr>
        </p:nvSpPr>
        <p:spPr>
          <a:xfrm>
            <a:off x="1828799" y="8583853"/>
            <a:ext cx="20726400" cy="2112300"/>
          </a:xfrm>
          <a:prstGeom prst="rect">
            <a:avLst/>
          </a:prstGeom>
          <a:noFill/>
          <a:ln>
            <a:noFill/>
          </a:ln>
        </p:spPr>
        <p:txBody>
          <a:bodyPr anchorCtr="0" anchor="t" bIns="121900" lIns="121900" spcFirstLastPara="1" rIns="121900" wrap="square" tIns="121900">
            <a:noAutofit/>
          </a:bodyPr>
          <a:lstStyle>
            <a:lvl1pPr indent="-228600" lvl="0" marL="457200" marR="0" rtl="0" algn="l">
              <a:lnSpc>
                <a:spcPct val="100000"/>
              </a:lnSpc>
              <a:spcBef>
                <a:spcPts val="1100"/>
              </a:spcBef>
              <a:spcAft>
                <a:spcPts val="0"/>
              </a:spcAft>
              <a:buClr>
                <a:srgbClr val="01B7A8"/>
              </a:buClr>
              <a:buSzPts val="4800"/>
              <a:buFont typeface="Proxima Nova"/>
              <a:buNone/>
              <a:defRPr b="0" i="0" sz="4800" u="none" cap="none" strike="noStrike">
                <a:solidFill>
                  <a:srgbClr val="01B7A8"/>
                </a:solidFill>
                <a:latin typeface="Proxima Nova"/>
                <a:ea typeface="Proxima Nova"/>
                <a:cs typeface="Proxima Nova"/>
                <a:sym typeface="Proxima Nova"/>
              </a:defRPr>
            </a:lvl1pPr>
            <a:lvl2pPr indent="-228600" lvl="1" marL="914400" marR="0" rtl="0" algn="l">
              <a:lnSpc>
                <a:spcPct val="100000"/>
              </a:lnSpc>
              <a:spcBef>
                <a:spcPts val="1100"/>
              </a:spcBef>
              <a:spcAft>
                <a:spcPts val="0"/>
              </a:spcAft>
              <a:buClr>
                <a:srgbClr val="01B7A8"/>
              </a:buClr>
              <a:buSzPts val="4800"/>
              <a:buFont typeface="Proxima Nova"/>
              <a:buNone/>
              <a:defRPr b="0" i="0" sz="4800" u="none" cap="none" strike="noStrike">
                <a:solidFill>
                  <a:srgbClr val="01B7A8"/>
                </a:solidFill>
                <a:latin typeface="Proxima Nova"/>
                <a:ea typeface="Proxima Nova"/>
                <a:cs typeface="Proxima Nova"/>
                <a:sym typeface="Proxima Nova"/>
              </a:defRPr>
            </a:lvl2pPr>
            <a:lvl3pPr indent="-228600" lvl="2" marL="1371600" marR="0" rtl="0" algn="l">
              <a:lnSpc>
                <a:spcPct val="100000"/>
              </a:lnSpc>
              <a:spcBef>
                <a:spcPts val="1100"/>
              </a:spcBef>
              <a:spcAft>
                <a:spcPts val="0"/>
              </a:spcAft>
              <a:buClr>
                <a:srgbClr val="01B7A8"/>
              </a:buClr>
              <a:buSzPts val="4800"/>
              <a:buFont typeface="Proxima Nova"/>
              <a:buNone/>
              <a:defRPr b="0" i="0" sz="4800" u="none" cap="none" strike="noStrike">
                <a:solidFill>
                  <a:srgbClr val="01B7A8"/>
                </a:solidFill>
                <a:latin typeface="Proxima Nova"/>
                <a:ea typeface="Proxima Nova"/>
                <a:cs typeface="Proxima Nova"/>
                <a:sym typeface="Proxima Nova"/>
              </a:defRPr>
            </a:lvl3pPr>
            <a:lvl4pPr indent="-228600" lvl="3" marL="1828800" marR="0" rtl="0" algn="l">
              <a:lnSpc>
                <a:spcPct val="100000"/>
              </a:lnSpc>
              <a:spcBef>
                <a:spcPts val="1100"/>
              </a:spcBef>
              <a:spcAft>
                <a:spcPts val="0"/>
              </a:spcAft>
              <a:buClr>
                <a:srgbClr val="01B7A8"/>
              </a:buClr>
              <a:buSzPts val="4800"/>
              <a:buFont typeface="Proxima Nova"/>
              <a:buNone/>
              <a:defRPr b="0" i="0" sz="4800" u="none" cap="none" strike="noStrike">
                <a:solidFill>
                  <a:srgbClr val="01B7A8"/>
                </a:solidFill>
                <a:latin typeface="Proxima Nova"/>
                <a:ea typeface="Proxima Nova"/>
                <a:cs typeface="Proxima Nova"/>
                <a:sym typeface="Proxima Nova"/>
              </a:defRPr>
            </a:lvl4pPr>
            <a:lvl5pPr indent="-228600" lvl="4" marL="2286000" marR="0" rtl="0" algn="l">
              <a:lnSpc>
                <a:spcPct val="100000"/>
              </a:lnSpc>
              <a:spcBef>
                <a:spcPts val="1100"/>
              </a:spcBef>
              <a:spcAft>
                <a:spcPts val="0"/>
              </a:spcAft>
              <a:buClr>
                <a:srgbClr val="01B7A8"/>
              </a:buClr>
              <a:buSzPts val="4800"/>
              <a:buFont typeface="Proxima Nova"/>
              <a:buNone/>
              <a:defRPr b="0" i="0" sz="4800" u="none" cap="none" strike="noStrike">
                <a:solidFill>
                  <a:srgbClr val="01B7A8"/>
                </a:solidFill>
                <a:latin typeface="Proxima Nova"/>
                <a:ea typeface="Proxima Nova"/>
                <a:cs typeface="Proxima Nova"/>
                <a:sym typeface="Proxima Nova"/>
              </a:defRPr>
            </a:lvl5pPr>
            <a:lvl6pPr indent="-533400" lvl="5" marL="2743200" marR="0" rtl="0" algn="l">
              <a:lnSpc>
                <a:spcPct val="100000"/>
              </a:lnSpc>
              <a:spcBef>
                <a:spcPts val="1100"/>
              </a:spcBef>
              <a:spcAft>
                <a:spcPts val="0"/>
              </a:spcAft>
              <a:buClr>
                <a:srgbClr val="73758F"/>
              </a:buClr>
              <a:buSzPts val="4800"/>
              <a:buFont typeface="Proxima Nova"/>
              <a:buChar char="•"/>
              <a:defRPr b="0" i="0" sz="4800" u="none" cap="none" strike="noStrike">
                <a:solidFill>
                  <a:srgbClr val="73758F"/>
                </a:solidFill>
                <a:latin typeface="Proxima Nova"/>
                <a:ea typeface="Proxima Nova"/>
                <a:cs typeface="Proxima Nova"/>
                <a:sym typeface="Proxima Nova"/>
              </a:defRPr>
            </a:lvl6pPr>
            <a:lvl7pPr indent="-533400" lvl="6" marL="3200400" marR="0" rtl="0" algn="l">
              <a:lnSpc>
                <a:spcPct val="100000"/>
              </a:lnSpc>
              <a:spcBef>
                <a:spcPts val="1100"/>
              </a:spcBef>
              <a:spcAft>
                <a:spcPts val="0"/>
              </a:spcAft>
              <a:buClr>
                <a:srgbClr val="73758F"/>
              </a:buClr>
              <a:buSzPts val="4800"/>
              <a:buFont typeface="Proxima Nova"/>
              <a:buChar char="•"/>
              <a:defRPr b="0" i="0" sz="4800" u="none" cap="none" strike="noStrike">
                <a:solidFill>
                  <a:srgbClr val="73758F"/>
                </a:solidFill>
                <a:latin typeface="Proxima Nova"/>
                <a:ea typeface="Proxima Nova"/>
                <a:cs typeface="Proxima Nova"/>
                <a:sym typeface="Proxima Nova"/>
              </a:defRPr>
            </a:lvl7pPr>
            <a:lvl8pPr indent="-533400" lvl="7" marL="3657600" marR="0" rtl="0" algn="l">
              <a:lnSpc>
                <a:spcPct val="100000"/>
              </a:lnSpc>
              <a:spcBef>
                <a:spcPts val="1100"/>
              </a:spcBef>
              <a:spcAft>
                <a:spcPts val="0"/>
              </a:spcAft>
              <a:buClr>
                <a:srgbClr val="73758F"/>
              </a:buClr>
              <a:buSzPts val="4800"/>
              <a:buFont typeface="Proxima Nova"/>
              <a:buChar char="•"/>
              <a:defRPr b="0" i="0" sz="4800" u="none" cap="none" strike="noStrike">
                <a:solidFill>
                  <a:srgbClr val="73758F"/>
                </a:solidFill>
                <a:latin typeface="Proxima Nova"/>
                <a:ea typeface="Proxima Nova"/>
                <a:cs typeface="Proxima Nova"/>
                <a:sym typeface="Proxima Nova"/>
              </a:defRPr>
            </a:lvl8pPr>
            <a:lvl9pPr indent="-533400" lvl="8" marL="4114800" marR="0" rtl="0" algn="l">
              <a:lnSpc>
                <a:spcPct val="100000"/>
              </a:lnSpc>
              <a:spcBef>
                <a:spcPts val="1100"/>
              </a:spcBef>
              <a:spcAft>
                <a:spcPts val="0"/>
              </a:spcAft>
              <a:buClr>
                <a:srgbClr val="73758F"/>
              </a:buClr>
              <a:buSzPts val="4800"/>
              <a:buFont typeface="Proxima Nova"/>
              <a:buChar char="•"/>
              <a:defRPr b="0" i="0" sz="4800" u="none" cap="none" strike="noStrike">
                <a:solidFill>
                  <a:srgbClr val="73758F"/>
                </a:solidFill>
                <a:latin typeface="Proxima Nova"/>
                <a:ea typeface="Proxima Nova"/>
                <a:cs typeface="Proxima Nova"/>
                <a:sym typeface="Proxima Nova"/>
              </a:defRPr>
            </a:lvl9pPr>
          </a:lstStyle>
          <a:p/>
        </p:txBody>
      </p:sp>
      <p:cxnSp>
        <p:nvCxnSpPr>
          <p:cNvPr id="15" name="Google Shape;15;p2"/>
          <p:cNvCxnSpPr/>
          <p:nvPr/>
        </p:nvCxnSpPr>
        <p:spPr>
          <a:xfrm>
            <a:off x="1968534" y="7535397"/>
            <a:ext cx="1346100" cy="0"/>
          </a:xfrm>
          <a:prstGeom prst="straightConnector1">
            <a:avLst/>
          </a:prstGeom>
          <a:noFill/>
          <a:ln cap="flat" cmpd="sng" w="63500">
            <a:solidFill>
              <a:srgbClr val="FFFFFF"/>
            </a:solidFill>
            <a:prstDash val="solid"/>
            <a:round/>
            <a:headEnd len="sm" w="sm" type="none"/>
            <a:tailEnd len="sm" w="sm" type="none"/>
          </a:ln>
        </p:spPr>
      </p:cxnSp>
      <p:sp>
        <p:nvSpPr>
          <p:cNvPr id="16" name="Google Shape;16;p2"/>
          <p:cNvSpPr txBox="1"/>
          <p:nvPr>
            <p:ph idx="12" type="sldNum"/>
          </p:nvPr>
        </p:nvSpPr>
        <p:spPr>
          <a:xfrm>
            <a:off x="11785599" y="12344399"/>
            <a:ext cx="5689500" cy="736500"/>
          </a:xfrm>
          <a:prstGeom prst="rect">
            <a:avLst/>
          </a:prstGeom>
          <a:noFill/>
          <a:ln>
            <a:noFill/>
          </a:ln>
        </p:spPr>
        <p:txBody>
          <a:bodyPr anchorCtr="0" anchor="ctr" bIns="121900" lIns="121900" spcFirstLastPara="1" rIns="121900" wrap="square" tIns="121900">
            <a:noAutofit/>
          </a:bodyPr>
          <a:lstStyle>
            <a:lvl1pPr indent="0" lvl="0" marL="0" marR="0" rtl="0" algn="r">
              <a:lnSpc>
                <a:spcPct val="100000"/>
              </a:lnSpc>
              <a:spcBef>
                <a:spcPts val="0"/>
              </a:spcBef>
              <a:spcAft>
                <a:spcPts val="0"/>
              </a:spcAft>
              <a:buClr>
                <a:srgbClr val="A3A4B5"/>
              </a:buClr>
              <a:buSzPts val="1800"/>
              <a:buFont typeface="Proxima Nova"/>
              <a:buNone/>
              <a:defRPr b="0" i="0" sz="1800" u="none" cap="none" strike="noStrike">
                <a:solidFill>
                  <a:srgbClr val="A3A4B5"/>
                </a:solidFill>
                <a:latin typeface="Proxima Nova"/>
                <a:ea typeface="Proxima Nova"/>
                <a:cs typeface="Proxima Nova"/>
                <a:sym typeface="Proxima Nova"/>
              </a:defRPr>
            </a:lvl1pPr>
            <a:lvl2pPr indent="0" lvl="1" marL="0" marR="0" rtl="0" algn="r">
              <a:lnSpc>
                <a:spcPct val="100000"/>
              </a:lnSpc>
              <a:spcBef>
                <a:spcPts val="0"/>
              </a:spcBef>
              <a:spcAft>
                <a:spcPts val="0"/>
              </a:spcAft>
              <a:buClr>
                <a:srgbClr val="A3A4B5"/>
              </a:buClr>
              <a:buSzPts val="1800"/>
              <a:buFont typeface="Proxima Nova"/>
              <a:buNone/>
              <a:defRPr b="0" i="0" sz="1800" u="none" cap="none" strike="noStrike">
                <a:solidFill>
                  <a:srgbClr val="A3A4B5"/>
                </a:solidFill>
                <a:latin typeface="Proxima Nova"/>
                <a:ea typeface="Proxima Nova"/>
                <a:cs typeface="Proxima Nova"/>
                <a:sym typeface="Proxima Nova"/>
              </a:defRPr>
            </a:lvl2pPr>
            <a:lvl3pPr indent="0" lvl="2" marL="0" marR="0" rtl="0" algn="r">
              <a:lnSpc>
                <a:spcPct val="100000"/>
              </a:lnSpc>
              <a:spcBef>
                <a:spcPts val="0"/>
              </a:spcBef>
              <a:spcAft>
                <a:spcPts val="0"/>
              </a:spcAft>
              <a:buClr>
                <a:srgbClr val="A3A4B5"/>
              </a:buClr>
              <a:buSzPts val="1800"/>
              <a:buFont typeface="Proxima Nova"/>
              <a:buNone/>
              <a:defRPr b="0" i="0" sz="1800" u="none" cap="none" strike="noStrike">
                <a:solidFill>
                  <a:srgbClr val="A3A4B5"/>
                </a:solidFill>
                <a:latin typeface="Proxima Nova"/>
                <a:ea typeface="Proxima Nova"/>
                <a:cs typeface="Proxima Nova"/>
                <a:sym typeface="Proxima Nova"/>
              </a:defRPr>
            </a:lvl3pPr>
            <a:lvl4pPr indent="0" lvl="3" marL="0" marR="0" rtl="0" algn="r">
              <a:lnSpc>
                <a:spcPct val="100000"/>
              </a:lnSpc>
              <a:spcBef>
                <a:spcPts val="0"/>
              </a:spcBef>
              <a:spcAft>
                <a:spcPts val="0"/>
              </a:spcAft>
              <a:buClr>
                <a:srgbClr val="A3A4B5"/>
              </a:buClr>
              <a:buSzPts val="1800"/>
              <a:buFont typeface="Proxima Nova"/>
              <a:buNone/>
              <a:defRPr b="0" i="0" sz="1800" u="none" cap="none" strike="noStrike">
                <a:solidFill>
                  <a:srgbClr val="A3A4B5"/>
                </a:solidFill>
                <a:latin typeface="Proxima Nova"/>
                <a:ea typeface="Proxima Nova"/>
                <a:cs typeface="Proxima Nova"/>
                <a:sym typeface="Proxima Nova"/>
              </a:defRPr>
            </a:lvl4pPr>
            <a:lvl5pPr indent="0" lvl="4" marL="0" marR="0" rtl="0" algn="r">
              <a:lnSpc>
                <a:spcPct val="100000"/>
              </a:lnSpc>
              <a:spcBef>
                <a:spcPts val="0"/>
              </a:spcBef>
              <a:spcAft>
                <a:spcPts val="0"/>
              </a:spcAft>
              <a:buClr>
                <a:srgbClr val="A3A4B5"/>
              </a:buClr>
              <a:buSzPts val="1800"/>
              <a:buFont typeface="Proxima Nova"/>
              <a:buNone/>
              <a:defRPr b="0" i="0" sz="1800" u="none" cap="none" strike="noStrike">
                <a:solidFill>
                  <a:srgbClr val="A3A4B5"/>
                </a:solidFill>
                <a:latin typeface="Proxima Nova"/>
                <a:ea typeface="Proxima Nova"/>
                <a:cs typeface="Proxima Nova"/>
                <a:sym typeface="Proxima Nova"/>
              </a:defRPr>
            </a:lvl5pPr>
            <a:lvl6pPr indent="0" lvl="5" marL="0" marR="0" rtl="0" algn="r">
              <a:lnSpc>
                <a:spcPct val="100000"/>
              </a:lnSpc>
              <a:spcBef>
                <a:spcPts val="0"/>
              </a:spcBef>
              <a:spcAft>
                <a:spcPts val="0"/>
              </a:spcAft>
              <a:buClr>
                <a:srgbClr val="A3A4B5"/>
              </a:buClr>
              <a:buSzPts val="1800"/>
              <a:buFont typeface="Proxima Nova"/>
              <a:buNone/>
              <a:defRPr b="0" i="0" sz="1800" u="none" cap="none" strike="noStrike">
                <a:solidFill>
                  <a:srgbClr val="A3A4B5"/>
                </a:solidFill>
                <a:latin typeface="Proxima Nova"/>
                <a:ea typeface="Proxima Nova"/>
                <a:cs typeface="Proxima Nova"/>
                <a:sym typeface="Proxima Nova"/>
              </a:defRPr>
            </a:lvl6pPr>
            <a:lvl7pPr indent="0" lvl="6" marL="0" marR="0" rtl="0" algn="r">
              <a:lnSpc>
                <a:spcPct val="100000"/>
              </a:lnSpc>
              <a:spcBef>
                <a:spcPts val="0"/>
              </a:spcBef>
              <a:spcAft>
                <a:spcPts val="0"/>
              </a:spcAft>
              <a:buClr>
                <a:srgbClr val="A3A4B5"/>
              </a:buClr>
              <a:buSzPts val="1800"/>
              <a:buFont typeface="Proxima Nova"/>
              <a:buNone/>
              <a:defRPr b="0" i="0" sz="1800" u="none" cap="none" strike="noStrike">
                <a:solidFill>
                  <a:srgbClr val="A3A4B5"/>
                </a:solidFill>
                <a:latin typeface="Proxima Nova"/>
                <a:ea typeface="Proxima Nova"/>
                <a:cs typeface="Proxima Nova"/>
                <a:sym typeface="Proxima Nova"/>
              </a:defRPr>
            </a:lvl7pPr>
            <a:lvl8pPr indent="0" lvl="7" marL="0" marR="0" rtl="0" algn="r">
              <a:lnSpc>
                <a:spcPct val="100000"/>
              </a:lnSpc>
              <a:spcBef>
                <a:spcPts val="0"/>
              </a:spcBef>
              <a:spcAft>
                <a:spcPts val="0"/>
              </a:spcAft>
              <a:buClr>
                <a:srgbClr val="A3A4B5"/>
              </a:buClr>
              <a:buSzPts val="1800"/>
              <a:buFont typeface="Proxima Nova"/>
              <a:buNone/>
              <a:defRPr b="0" i="0" sz="1800" u="none" cap="none" strike="noStrike">
                <a:solidFill>
                  <a:srgbClr val="A3A4B5"/>
                </a:solidFill>
                <a:latin typeface="Proxima Nova"/>
                <a:ea typeface="Proxima Nova"/>
                <a:cs typeface="Proxima Nova"/>
                <a:sym typeface="Proxima Nova"/>
              </a:defRPr>
            </a:lvl8pPr>
            <a:lvl9pPr indent="0" lvl="8" marL="0" marR="0" rtl="0" algn="r">
              <a:lnSpc>
                <a:spcPct val="100000"/>
              </a:lnSpc>
              <a:spcBef>
                <a:spcPts val="0"/>
              </a:spcBef>
              <a:spcAft>
                <a:spcPts val="0"/>
              </a:spcAft>
              <a:buClr>
                <a:srgbClr val="A3A4B5"/>
              </a:buClr>
              <a:buSzPts val="1800"/>
              <a:buFont typeface="Proxima Nova"/>
              <a:buNone/>
              <a:defRPr b="0" i="0" sz="1800" u="none" cap="none" strike="noStrike">
                <a:solidFill>
                  <a:srgbClr val="A3A4B5"/>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US"/>
              <a:t>‹#›</a:t>
            </a:fld>
            <a:endParaRPr/>
          </a:p>
        </p:txBody>
      </p:sp>
      <p:pic>
        <p:nvPicPr>
          <p:cNvPr id="17" name="Google Shape;17;p2"/>
          <p:cNvPicPr preferRelativeResize="0"/>
          <p:nvPr/>
        </p:nvPicPr>
        <p:blipFill>
          <a:blip r:embed="rId2">
            <a:alphaModFix/>
          </a:blip>
          <a:stretch>
            <a:fillRect/>
          </a:stretch>
        </p:blipFill>
        <p:spPr>
          <a:xfrm>
            <a:off x="1968525" y="1977075"/>
            <a:ext cx="10538975" cy="134750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66" name="Shape 66"/>
        <p:cNvGrpSpPr/>
        <p:nvPr/>
      </p:nvGrpSpPr>
      <p:grpSpPr>
        <a:xfrm>
          <a:off x="0" y="0"/>
          <a:ext cx="0" cy="0"/>
          <a:chOff x="0" y="0"/>
          <a:chExt cx="0" cy="0"/>
        </a:xfrm>
      </p:grpSpPr>
      <p:sp>
        <p:nvSpPr>
          <p:cNvPr id="67" name="Google Shape;67;p12"/>
          <p:cNvSpPr txBox="1"/>
          <p:nvPr>
            <p:ph type="title"/>
          </p:nvPr>
        </p:nvSpPr>
        <p:spPr>
          <a:xfrm>
            <a:off x="674910" y="549280"/>
            <a:ext cx="23021400" cy="1668600"/>
          </a:xfrm>
          <a:prstGeom prst="rect">
            <a:avLst/>
          </a:prstGeom>
          <a:noFill/>
          <a:ln>
            <a:noFill/>
          </a:ln>
        </p:spPr>
        <p:txBody>
          <a:bodyPr anchorCtr="0" anchor="t" bIns="91400" lIns="182850" spcFirstLastPara="1" rIns="182850" wrap="square" tIns="91400">
            <a:noAutofit/>
          </a:bodyPr>
          <a:lstStyle>
            <a:lvl1pPr lvl="0" marR="0" rtl="0" algn="l">
              <a:lnSpc>
                <a:spcPct val="85000"/>
              </a:lnSpc>
              <a:spcBef>
                <a:spcPts val="0"/>
              </a:spcBef>
              <a:spcAft>
                <a:spcPts val="0"/>
              </a:spcAft>
              <a:buClr>
                <a:schemeClr val="dk2"/>
              </a:buClr>
              <a:buSzPts val="8000"/>
              <a:buFont typeface="Montserrat"/>
              <a:buNone/>
              <a:defRPr b="0" i="0" sz="8000" u="none" cap="none" strike="noStrike">
                <a:solidFill>
                  <a:schemeClr val="dk2"/>
                </a:solidFill>
                <a:latin typeface="Montserrat"/>
                <a:ea typeface="Montserrat"/>
                <a:cs typeface="Montserrat"/>
                <a:sym typeface="Montserrat"/>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Slide with Text">
  <p:cSld name="2_Title Slide with Text">
    <p:bg>
      <p:bgPr>
        <a:solidFill>
          <a:schemeClr val="lt1"/>
        </a:solidFill>
      </p:bgPr>
    </p:bg>
    <p:spTree>
      <p:nvGrpSpPr>
        <p:cNvPr id="68" name="Shape 68"/>
        <p:cNvGrpSpPr/>
        <p:nvPr/>
      </p:nvGrpSpPr>
      <p:grpSpPr>
        <a:xfrm>
          <a:off x="0" y="0"/>
          <a:ext cx="0" cy="0"/>
          <a:chOff x="0" y="0"/>
          <a:chExt cx="0" cy="0"/>
        </a:xfrm>
      </p:grpSpPr>
      <p:sp>
        <p:nvSpPr>
          <p:cNvPr id="69" name="Google Shape;69;p13"/>
          <p:cNvSpPr/>
          <p:nvPr/>
        </p:nvSpPr>
        <p:spPr>
          <a:xfrm>
            <a:off x="0" y="9631680"/>
            <a:ext cx="24384000" cy="4084200"/>
          </a:xfrm>
          <a:prstGeom prst="rect">
            <a:avLst/>
          </a:prstGeom>
          <a:solidFill>
            <a:schemeClr val="lt1"/>
          </a:solidFill>
          <a:ln>
            <a:noFill/>
          </a:ln>
        </p:spPr>
        <p:txBody>
          <a:bodyPr anchorCtr="0" anchor="ctr" bIns="91400" lIns="182850" spcFirstLastPara="1" rIns="182850" wrap="square" tIns="91400">
            <a:noAutofit/>
          </a:bodyPr>
          <a:lstStyle/>
          <a:p>
            <a:pPr indent="0" lvl="0" marL="0" marR="0" rtl="0" algn="ctr">
              <a:spcBef>
                <a:spcPts val="0"/>
              </a:spcBef>
              <a:spcAft>
                <a:spcPts val="0"/>
              </a:spcAft>
              <a:buNone/>
            </a:pPr>
            <a:r>
              <a:t/>
            </a:r>
            <a:endParaRPr sz="3600">
              <a:solidFill>
                <a:schemeClr val="lt1"/>
              </a:solidFill>
              <a:latin typeface="Montserrat"/>
              <a:ea typeface="Montserrat"/>
              <a:cs typeface="Montserrat"/>
              <a:sym typeface="Montserrat"/>
            </a:endParaRPr>
          </a:p>
        </p:txBody>
      </p:sp>
      <p:sp>
        <p:nvSpPr>
          <p:cNvPr id="70" name="Google Shape;70;p13"/>
          <p:cNvSpPr txBox="1"/>
          <p:nvPr>
            <p:ph type="ctrTitle"/>
          </p:nvPr>
        </p:nvSpPr>
        <p:spPr>
          <a:xfrm>
            <a:off x="4353570" y="9437218"/>
            <a:ext cx="15867600" cy="2334600"/>
          </a:xfrm>
          <a:prstGeom prst="rect">
            <a:avLst/>
          </a:prstGeom>
          <a:noFill/>
          <a:ln>
            <a:noFill/>
          </a:ln>
        </p:spPr>
        <p:txBody>
          <a:bodyPr anchorCtr="0" anchor="b" bIns="91400" lIns="182850" spcFirstLastPara="1" rIns="182850" wrap="square" tIns="91400">
            <a:noAutofit/>
          </a:bodyPr>
          <a:lstStyle>
            <a:lvl1pPr lvl="0" marR="0" rtl="0" algn="r">
              <a:lnSpc>
                <a:spcPct val="85000"/>
              </a:lnSpc>
              <a:spcBef>
                <a:spcPts val="0"/>
              </a:spcBef>
              <a:spcAft>
                <a:spcPts val="0"/>
              </a:spcAft>
              <a:buClr>
                <a:srgbClr val="002D36"/>
              </a:buClr>
              <a:buSzPts val="9200"/>
              <a:buFont typeface="Arial"/>
              <a:buNone/>
              <a:defRPr b="1" i="0" sz="9200" u="none" cap="none" strike="noStrike">
                <a:solidFill>
                  <a:srgbClr val="002D36"/>
                </a:solidFill>
                <a:latin typeface="Montserrat"/>
                <a:ea typeface="Montserrat"/>
                <a:cs typeface="Montserrat"/>
                <a:sym typeface="Montserrat"/>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sp>
        <p:nvSpPr>
          <p:cNvPr id="71" name="Google Shape;71;p13"/>
          <p:cNvSpPr txBox="1"/>
          <p:nvPr>
            <p:ph idx="1" type="body"/>
          </p:nvPr>
        </p:nvSpPr>
        <p:spPr>
          <a:xfrm>
            <a:off x="6255426" y="11801192"/>
            <a:ext cx="13987200" cy="1914600"/>
          </a:xfrm>
          <a:prstGeom prst="rect">
            <a:avLst/>
          </a:prstGeom>
          <a:noFill/>
          <a:ln>
            <a:noFill/>
          </a:ln>
        </p:spPr>
        <p:txBody>
          <a:bodyPr anchorCtr="0" anchor="t" bIns="91400" lIns="182850" spcFirstLastPara="1" rIns="182850" wrap="square" tIns="91400">
            <a:noAutofit/>
          </a:bodyPr>
          <a:lstStyle>
            <a:lvl1pPr indent="-228600" lvl="0" marL="457200" marR="0" rtl="0" algn="r">
              <a:lnSpc>
                <a:spcPct val="85000"/>
              </a:lnSpc>
              <a:spcBef>
                <a:spcPts val="0"/>
              </a:spcBef>
              <a:spcAft>
                <a:spcPts val="0"/>
              </a:spcAft>
              <a:buClr>
                <a:schemeClr val="accent1"/>
              </a:buClr>
              <a:buSzPts val="5600"/>
              <a:buFont typeface="Arial"/>
              <a:buNone/>
              <a:defRPr b="0" i="0" sz="5600" u="none" cap="none" strike="noStrike">
                <a:solidFill>
                  <a:srgbClr val="AEABAB"/>
                </a:solidFill>
                <a:latin typeface="Montserrat"/>
                <a:ea typeface="Montserrat"/>
                <a:cs typeface="Montserrat"/>
                <a:sym typeface="Montserrat"/>
              </a:defRPr>
            </a:lvl1pPr>
            <a:lvl2pPr indent="-228600" lvl="1" marL="914400" marR="0" rtl="0" algn="r">
              <a:lnSpc>
                <a:spcPct val="90000"/>
              </a:lnSpc>
              <a:spcBef>
                <a:spcPts val="0"/>
              </a:spcBef>
              <a:spcAft>
                <a:spcPts val="0"/>
              </a:spcAft>
              <a:buClr>
                <a:schemeClr val="accent2"/>
              </a:buClr>
              <a:buSzPts val="5600"/>
              <a:buFont typeface="Arial"/>
              <a:buNone/>
              <a:defRPr b="0" i="0" sz="5600" u="none" cap="none" strike="noStrike">
                <a:solidFill>
                  <a:srgbClr val="AEABAB"/>
                </a:solidFill>
                <a:latin typeface="Helvetica Neue"/>
                <a:ea typeface="Helvetica Neue"/>
                <a:cs typeface="Helvetica Neue"/>
                <a:sym typeface="Helvetica Neue"/>
              </a:defRPr>
            </a:lvl2pPr>
            <a:lvl3pPr indent="-228600" lvl="2" marL="1371600" marR="0" rtl="0" algn="r">
              <a:lnSpc>
                <a:spcPct val="90000"/>
              </a:lnSpc>
              <a:spcBef>
                <a:spcPts val="0"/>
              </a:spcBef>
              <a:spcAft>
                <a:spcPts val="0"/>
              </a:spcAft>
              <a:buClr>
                <a:schemeClr val="accent2"/>
              </a:buClr>
              <a:buSzPts val="5600"/>
              <a:buFont typeface="Arial"/>
              <a:buNone/>
              <a:defRPr b="0" i="0" sz="5600" u="none" cap="none" strike="noStrike">
                <a:solidFill>
                  <a:srgbClr val="AEABAB"/>
                </a:solidFill>
                <a:latin typeface="Helvetica Neue"/>
                <a:ea typeface="Helvetica Neue"/>
                <a:cs typeface="Helvetica Neue"/>
                <a:sym typeface="Helvetica Neue"/>
              </a:defRPr>
            </a:lvl3pPr>
            <a:lvl4pPr indent="-228600" lvl="3" marL="1828800" marR="0" rtl="0" algn="r">
              <a:lnSpc>
                <a:spcPct val="90000"/>
              </a:lnSpc>
              <a:spcBef>
                <a:spcPts val="0"/>
              </a:spcBef>
              <a:spcAft>
                <a:spcPts val="0"/>
              </a:spcAft>
              <a:buClr>
                <a:schemeClr val="accent2"/>
              </a:buClr>
              <a:buSzPts val="5600"/>
              <a:buFont typeface="Arial"/>
              <a:buNone/>
              <a:defRPr b="0" i="0" sz="5600" u="none" cap="none" strike="noStrike">
                <a:solidFill>
                  <a:srgbClr val="AEABAB"/>
                </a:solidFill>
                <a:latin typeface="Helvetica Neue"/>
                <a:ea typeface="Helvetica Neue"/>
                <a:cs typeface="Helvetica Neue"/>
                <a:sym typeface="Helvetica Neue"/>
              </a:defRPr>
            </a:lvl4pPr>
            <a:lvl5pPr indent="-228600" lvl="4" marL="2286000" marR="0" rtl="0" algn="r">
              <a:lnSpc>
                <a:spcPct val="90000"/>
              </a:lnSpc>
              <a:spcBef>
                <a:spcPts val="0"/>
              </a:spcBef>
              <a:spcAft>
                <a:spcPts val="0"/>
              </a:spcAft>
              <a:buClr>
                <a:schemeClr val="accent2"/>
              </a:buClr>
              <a:buSzPts val="5600"/>
              <a:buFont typeface="Arial"/>
              <a:buNone/>
              <a:defRPr b="0" i="0" sz="5600" u="none" cap="none" strike="noStrike">
                <a:solidFill>
                  <a:srgbClr val="AEABAB"/>
                </a:solidFill>
                <a:latin typeface="Helvetica Neue"/>
                <a:ea typeface="Helvetica Neue"/>
                <a:cs typeface="Helvetica Neue"/>
                <a:sym typeface="Helvetica Neue"/>
              </a:defRPr>
            </a:lvl5pPr>
            <a:lvl6pPr indent="-457200" lvl="5" marL="27432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Helvetica Neue"/>
                <a:ea typeface="Helvetica Neue"/>
                <a:cs typeface="Helvetica Neue"/>
                <a:sym typeface="Helvetica Neue"/>
              </a:defRPr>
            </a:lvl6pPr>
            <a:lvl7pPr indent="-457200" lvl="6" marL="32004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Helvetica Neue"/>
                <a:ea typeface="Helvetica Neue"/>
                <a:cs typeface="Helvetica Neue"/>
                <a:sym typeface="Helvetica Neue"/>
              </a:defRPr>
            </a:lvl7pPr>
            <a:lvl8pPr indent="-457200" lvl="7" marL="36576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Helvetica Neue"/>
                <a:ea typeface="Helvetica Neue"/>
                <a:cs typeface="Helvetica Neue"/>
                <a:sym typeface="Helvetica Neue"/>
              </a:defRPr>
            </a:lvl8pPr>
            <a:lvl9pPr indent="-457200" lvl="8" marL="41148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Helvetica Neue"/>
                <a:ea typeface="Helvetica Neue"/>
                <a:cs typeface="Helvetica Neue"/>
                <a:sym typeface="Helvetica Neu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spTree>
      <p:nvGrpSpPr>
        <p:cNvPr id="72" name="Shape 72"/>
        <p:cNvGrpSpPr/>
        <p:nvPr/>
      </p:nvGrpSpPr>
      <p:grpSpPr>
        <a:xfrm>
          <a:off x="0" y="0"/>
          <a:ext cx="0" cy="0"/>
          <a:chOff x="0" y="0"/>
          <a:chExt cx="0" cy="0"/>
        </a:xfrm>
      </p:grpSpPr>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_no Footer">
  <p:cSld name="Title only_no Footer">
    <p:spTree>
      <p:nvGrpSpPr>
        <p:cNvPr id="73" name="Shape 73"/>
        <p:cNvGrpSpPr/>
        <p:nvPr/>
      </p:nvGrpSpPr>
      <p:grpSpPr>
        <a:xfrm>
          <a:off x="0" y="0"/>
          <a:ext cx="0" cy="0"/>
          <a:chOff x="0" y="0"/>
          <a:chExt cx="0" cy="0"/>
        </a:xfrm>
      </p:grpSpPr>
      <p:sp>
        <p:nvSpPr>
          <p:cNvPr id="74" name="Google Shape;74;p15"/>
          <p:cNvSpPr txBox="1"/>
          <p:nvPr>
            <p:ph type="title"/>
          </p:nvPr>
        </p:nvSpPr>
        <p:spPr>
          <a:xfrm>
            <a:off x="1219200" y="549278"/>
            <a:ext cx="21945600" cy="1015800"/>
          </a:xfrm>
          <a:prstGeom prst="rect">
            <a:avLst/>
          </a:prstGeom>
          <a:noFill/>
          <a:ln>
            <a:noFill/>
          </a:ln>
        </p:spPr>
        <p:txBody>
          <a:bodyPr anchorCtr="0" anchor="t" bIns="91400" lIns="182850" spcFirstLastPara="1" rIns="182850" wrap="square" tIns="91400">
            <a:noAutofit/>
          </a:bodyPr>
          <a:lstStyle>
            <a:lvl1pPr lvl="0" marR="0" rtl="0" algn="l">
              <a:lnSpc>
                <a:spcPct val="85000"/>
              </a:lnSpc>
              <a:spcBef>
                <a:spcPts val="0"/>
              </a:spcBef>
              <a:spcAft>
                <a:spcPts val="0"/>
              </a:spcAft>
              <a:buClr>
                <a:srgbClr val="838484"/>
              </a:buClr>
              <a:buSzPts val="4800"/>
              <a:buFont typeface="Helvetica Neue"/>
              <a:buNone/>
              <a:defRPr b="0" i="0" sz="4800" u="none" cap="none" strike="noStrike">
                <a:solidFill>
                  <a:srgbClr val="838484"/>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_Title &amp; Content" type="obj">
  <p:cSld name="OBJECT">
    <p:spTree>
      <p:nvGrpSpPr>
        <p:cNvPr id="75" name="Shape 75"/>
        <p:cNvGrpSpPr/>
        <p:nvPr/>
      </p:nvGrpSpPr>
      <p:grpSpPr>
        <a:xfrm>
          <a:off x="0" y="0"/>
          <a:ext cx="0" cy="0"/>
          <a:chOff x="0" y="0"/>
          <a:chExt cx="0" cy="0"/>
        </a:xfrm>
      </p:grpSpPr>
      <p:sp>
        <p:nvSpPr>
          <p:cNvPr id="76" name="Google Shape;76;p16"/>
          <p:cNvSpPr txBox="1"/>
          <p:nvPr>
            <p:ph type="title"/>
          </p:nvPr>
        </p:nvSpPr>
        <p:spPr>
          <a:xfrm>
            <a:off x="1219200" y="549278"/>
            <a:ext cx="21945600" cy="1015800"/>
          </a:xfrm>
          <a:prstGeom prst="rect">
            <a:avLst/>
          </a:prstGeom>
          <a:noFill/>
          <a:ln>
            <a:noFill/>
          </a:ln>
        </p:spPr>
        <p:txBody>
          <a:bodyPr anchorCtr="0" anchor="t" bIns="91400" lIns="182850" spcFirstLastPara="1" rIns="182850" wrap="square" tIns="91400">
            <a:noAutofit/>
          </a:bodyPr>
          <a:lstStyle>
            <a:lvl1pPr lvl="0" marR="0" rtl="0" algn="l">
              <a:lnSpc>
                <a:spcPct val="85000"/>
              </a:lnSpc>
              <a:spcBef>
                <a:spcPts val="0"/>
              </a:spcBef>
              <a:spcAft>
                <a:spcPts val="0"/>
              </a:spcAft>
              <a:buClr>
                <a:srgbClr val="838484"/>
              </a:buClr>
              <a:buSzPts val="4800"/>
              <a:buFont typeface="Helvetica Neue"/>
              <a:buNone/>
              <a:defRPr b="0" i="0" sz="4800" u="none" cap="none" strike="noStrike">
                <a:solidFill>
                  <a:srgbClr val="838484"/>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sp>
        <p:nvSpPr>
          <p:cNvPr id="77" name="Google Shape;77;p16"/>
          <p:cNvSpPr txBox="1"/>
          <p:nvPr>
            <p:ph idx="1" type="body"/>
          </p:nvPr>
        </p:nvSpPr>
        <p:spPr>
          <a:xfrm>
            <a:off x="1265550" y="1941924"/>
            <a:ext cx="21945600" cy="10310400"/>
          </a:xfrm>
          <a:prstGeom prst="rect">
            <a:avLst/>
          </a:prstGeom>
          <a:noFill/>
          <a:ln>
            <a:noFill/>
          </a:ln>
        </p:spPr>
        <p:txBody>
          <a:bodyPr anchorCtr="0" anchor="t" bIns="91400" lIns="182850" spcFirstLastPara="1" rIns="182850" wrap="square" tIns="91400">
            <a:noAutofit/>
          </a:bodyPr>
          <a:lstStyle>
            <a:lvl1pPr indent="-228600" lvl="0" marL="457200" marR="0" rtl="0" algn="l">
              <a:lnSpc>
                <a:spcPct val="100000"/>
              </a:lnSpc>
              <a:spcBef>
                <a:spcPts val="1600"/>
              </a:spcBef>
              <a:spcAft>
                <a:spcPts val="0"/>
              </a:spcAft>
              <a:buClr>
                <a:schemeClr val="accent1"/>
              </a:buClr>
              <a:buSzPts val="4000"/>
              <a:buFont typeface="Courier New"/>
              <a:buNone/>
              <a:defRPr b="0" i="0" sz="4000" u="none" cap="none" strike="noStrike">
                <a:solidFill>
                  <a:srgbClr val="414242"/>
                </a:solidFill>
                <a:latin typeface="Open Sans"/>
                <a:ea typeface="Open Sans"/>
                <a:cs typeface="Open Sans"/>
                <a:sym typeface="Open Sans"/>
              </a:defRPr>
            </a:lvl1pPr>
            <a:lvl2pPr indent="-457200" lvl="1" marL="914400" marR="0" rtl="0" algn="l">
              <a:lnSpc>
                <a:spcPct val="100000"/>
              </a:lnSpc>
              <a:spcBef>
                <a:spcPts val="800"/>
              </a:spcBef>
              <a:spcAft>
                <a:spcPts val="0"/>
              </a:spcAft>
              <a:buClr>
                <a:schemeClr val="accent2"/>
              </a:buClr>
              <a:buSzPts val="3600"/>
              <a:buFont typeface="Merriweather Sans"/>
              <a:buChar char="–"/>
              <a:defRPr b="0" i="0" sz="3600" u="none" cap="none" strike="noStrike">
                <a:solidFill>
                  <a:srgbClr val="414242"/>
                </a:solidFill>
                <a:latin typeface="Open Sans"/>
                <a:ea typeface="Open Sans"/>
                <a:cs typeface="Open Sans"/>
                <a:sym typeface="Open Sans"/>
              </a:defRPr>
            </a:lvl2pPr>
            <a:lvl3pPr indent="-431800" lvl="2" marL="1371600" marR="0" rtl="0" algn="l">
              <a:lnSpc>
                <a:spcPct val="100000"/>
              </a:lnSpc>
              <a:spcBef>
                <a:spcPts val="800"/>
              </a:spcBef>
              <a:spcAft>
                <a:spcPts val="0"/>
              </a:spcAft>
              <a:buClr>
                <a:schemeClr val="accent2"/>
              </a:buClr>
              <a:buSzPts val="3200"/>
              <a:buFont typeface="Arial"/>
              <a:buChar char="•"/>
              <a:defRPr b="0" i="0" sz="3200" u="none" cap="none" strike="noStrike">
                <a:solidFill>
                  <a:srgbClr val="414242"/>
                </a:solidFill>
                <a:latin typeface="Open Sans"/>
                <a:ea typeface="Open Sans"/>
                <a:cs typeface="Open Sans"/>
                <a:sym typeface="Open Sans"/>
              </a:defRPr>
            </a:lvl3pPr>
            <a:lvl4pPr indent="-406400" lvl="3" marL="1828800" marR="0" rtl="0" algn="l">
              <a:lnSpc>
                <a:spcPct val="100000"/>
              </a:lnSpc>
              <a:spcBef>
                <a:spcPts val="800"/>
              </a:spcBef>
              <a:spcAft>
                <a:spcPts val="0"/>
              </a:spcAft>
              <a:buClr>
                <a:schemeClr val="accent2"/>
              </a:buClr>
              <a:buSzPts val="2800"/>
              <a:buFont typeface="Noto Sans Symbols"/>
              <a:buChar char="▫"/>
              <a:defRPr b="0" i="0" sz="2800" u="none" cap="none" strike="noStrike">
                <a:solidFill>
                  <a:srgbClr val="414242"/>
                </a:solidFill>
                <a:latin typeface="Open Sans"/>
                <a:ea typeface="Open Sans"/>
                <a:cs typeface="Open Sans"/>
                <a:sym typeface="Open Sans"/>
              </a:defRPr>
            </a:lvl4pPr>
            <a:lvl5pPr indent="-406400" lvl="4" marL="2286000" marR="0" rtl="0" algn="l">
              <a:lnSpc>
                <a:spcPct val="90000"/>
              </a:lnSpc>
              <a:spcBef>
                <a:spcPts val="800"/>
              </a:spcBef>
              <a:spcAft>
                <a:spcPts val="0"/>
              </a:spcAft>
              <a:buClr>
                <a:schemeClr val="accent2"/>
              </a:buClr>
              <a:buSzPts val="2800"/>
              <a:buFont typeface="Arial"/>
              <a:buChar char="•"/>
              <a:defRPr b="0" i="0" sz="2800" u="none" cap="none" strike="noStrike">
                <a:solidFill>
                  <a:srgbClr val="414242"/>
                </a:solidFill>
                <a:latin typeface="Helvetica Neue"/>
                <a:ea typeface="Helvetica Neue"/>
                <a:cs typeface="Helvetica Neue"/>
                <a:sym typeface="Helvetica Neue"/>
              </a:defRPr>
            </a:lvl5pPr>
            <a:lvl6pPr indent="-457200" lvl="5" marL="27432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Helvetica Neue"/>
                <a:ea typeface="Helvetica Neue"/>
                <a:cs typeface="Helvetica Neue"/>
                <a:sym typeface="Helvetica Neue"/>
              </a:defRPr>
            </a:lvl6pPr>
            <a:lvl7pPr indent="-457200" lvl="6" marL="32004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Helvetica Neue"/>
                <a:ea typeface="Helvetica Neue"/>
                <a:cs typeface="Helvetica Neue"/>
                <a:sym typeface="Helvetica Neue"/>
              </a:defRPr>
            </a:lvl7pPr>
            <a:lvl8pPr indent="-457200" lvl="7" marL="36576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Helvetica Neue"/>
                <a:ea typeface="Helvetica Neue"/>
                <a:cs typeface="Helvetica Neue"/>
                <a:sym typeface="Helvetica Neue"/>
              </a:defRPr>
            </a:lvl8pPr>
            <a:lvl9pPr indent="-457200" lvl="8" marL="41148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Helvetica Neue"/>
                <a:ea typeface="Helvetica Neue"/>
                <a:cs typeface="Helvetica Neue"/>
                <a:sym typeface="Helvetica Neue"/>
              </a:defRPr>
            </a:lvl9pPr>
          </a:lstStyle>
          <a:p/>
        </p:txBody>
      </p:sp>
      <p:pic>
        <p:nvPicPr>
          <p:cNvPr descr="AppDy_Logo_White_RGB.png" id="78" name="Google Shape;78;p16"/>
          <p:cNvPicPr preferRelativeResize="0"/>
          <p:nvPr/>
        </p:nvPicPr>
        <p:blipFill rotWithShape="1">
          <a:blip r:embed="rId2">
            <a:alphaModFix/>
          </a:blip>
          <a:srcRect b="0" l="0" r="0" t="0"/>
          <a:stretch/>
        </p:blipFill>
        <p:spPr>
          <a:xfrm>
            <a:off x="1219200" y="13346114"/>
            <a:ext cx="2438400" cy="182880"/>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with Text">
  <p:cSld name="Title Slide with Text">
    <p:bg>
      <p:bgPr>
        <a:solidFill>
          <a:schemeClr val="lt1"/>
        </a:solidFill>
      </p:bgPr>
    </p:bg>
    <p:spTree>
      <p:nvGrpSpPr>
        <p:cNvPr id="87" name="Shape 87"/>
        <p:cNvGrpSpPr/>
        <p:nvPr/>
      </p:nvGrpSpPr>
      <p:grpSpPr>
        <a:xfrm>
          <a:off x="0" y="0"/>
          <a:ext cx="0" cy="0"/>
          <a:chOff x="0" y="0"/>
          <a:chExt cx="0" cy="0"/>
        </a:xfrm>
      </p:grpSpPr>
      <p:sp>
        <p:nvSpPr>
          <p:cNvPr id="88" name="Google Shape;88;p18"/>
          <p:cNvSpPr/>
          <p:nvPr/>
        </p:nvSpPr>
        <p:spPr>
          <a:xfrm>
            <a:off x="2320" y="12496546"/>
            <a:ext cx="24424800" cy="1240800"/>
          </a:xfrm>
          <a:prstGeom prst="rect">
            <a:avLst/>
          </a:prstGeom>
          <a:solidFill>
            <a:schemeClr val="lt1"/>
          </a:solidFill>
          <a:ln>
            <a:noFill/>
          </a:ln>
        </p:spPr>
        <p:txBody>
          <a:bodyPr anchorCtr="0" anchor="ctr" bIns="91400" lIns="182850" spcFirstLastPara="1" rIns="182850" wrap="square" tIns="91400">
            <a:noAutofit/>
          </a:bodyPr>
          <a:lstStyle/>
          <a:p>
            <a:pPr indent="0" lvl="0" marL="0" marR="0" rtl="0" algn="ctr">
              <a:spcBef>
                <a:spcPts val="0"/>
              </a:spcBef>
              <a:spcAft>
                <a:spcPts val="0"/>
              </a:spcAft>
              <a:buNone/>
            </a:pPr>
            <a:r>
              <a:t/>
            </a:r>
            <a:endParaRPr b="0" i="0" sz="3600" u="none" cap="none" strike="noStrike">
              <a:solidFill>
                <a:schemeClr val="lt1"/>
              </a:solidFill>
              <a:latin typeface="Helvetica Neue"/>
              <a:ea typeface="Helvetica Neue"/>
              <a:cs typeface="Helvetica Neue"/>
              <a:sym typeface="Helvetica Neue"/>
            </a:endParaRPr>
          </a:p>
        </p:txBody>
      </p:sp>
      <p:sp>
        <p:nvSpPr>
          <p:cNvPr id="89" name="Google Shape;89;p18"/>
          <p:cNvSpPr txBox="1"/>
          <p:nvPr>
            <p:ph type="ctrTitle"/>
          </p:nvPr>
        </p:nvSpPr>
        <p:spPr>
          <a:xfrm>
            <a:off x="6969770" y="6738116"/>
            <a:ext cx="15867600" cy="2334600"/>
          </a:xfrm>
          <a:prstGeom prst="rect">
            <a:avLst/>
          </a:prstGeom>
          <a:noFill/>
          <a:ln>
            <a:noFill/>
          </a:ln>
        </p:spPr>
        <p:txBody>
          <a:bodyPr anchorCtr="0" anchor="b" bIns="91400" lIns="182850" spcFirstLastPara="1" rIns="182850" wrap="square" tIns="91400">
            <a:noAutofit/>
          </a:bodyPr>
          <a:lstStyle>
            <a:lvl1pPr lvl="0" marR="0" rtl="0" algn="r">
              <a:lnSpc>
                <a:spcPct val="85000"/>
              </a:lnSpc>
              <a:spcBef>
                <a:spcPts val="0"/>
              </a:spcBef>
              <a:spcAft>
                <a:spcPts val="0"/>
              </a:spcAft>
              <a:buClr>
                <a:srgbClr val="002D36"/>
              </a:buClr>
              <a:buSzPts val="9200"/>
              <a:buFont typeface="Arial"/>
              <a:buNone/>
              <a:defRPr b="1" i="0" sz="9200" u="none" cap="none" strike="noStrike">
                <a:solidFill>
                  <a:srgbClr val="002D36"/>
                </a:solidFill>
                <a:latin typeface="Montserrat"/>
                <a:ea typeface="Montserrat"/>
                <a:cs typeface="Montserrat"/>
                <a:sym typeface="Montserrat"/>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sp>
        <p:nvSpPr>
          <p:cNvPr id="90" name="Google Shape;90;p18"/>
          <p:cNvSpPr txBox="1"/>
          <p:nvPr>
            <p:ph idx="1" type="body"/>
          </p:nvPr>
        </p:nvSpPr>
        <p:spPr>
          <a:xfrm>
            <a:off x="8871626" y="9102090"/>
            <a:ext cx="13987200" cy="1914600"/>
          </a:xfrm>
          <a:prstGeom prst="rect">
            <a:avLst/>
          </a:prstGeom>
          <a:noFill/>
          <a:ln>
            <a:noFill/>
          </a:ln>
        </p:spPr>
        <p:txBody>
          <a:bodyPr anchorCtr="0" anchor="t" bIns="91400" lIns="182850" spcFirstLastPara="1" rIns="182850" wrap="square" tIns="91400">
            <a:noAutofit/>
          </a:bodyPr>
          <a:lstStyle>
            <a:lvl1pPr indent="-228600" lvl="0" marL="457200" marR="0" rtl="0" algn="r">
              <a:lnSpc>
                <a:spcPct val="85000"/>
              </a:lnSpc>
              <a:spcBef>
                <a:spcPts val="0"/>
              </a:spcBef>
              <a:spcAft>
                <a:spcPts val="0"/>
              </a:spcAft>
              <a:buClr>
                <a:schemeClr val="accent1"/>
              </a:buClr>
              <a:buSzPts val="5600"/>
              <a:buFont typeface="Arial"/>
              <a:buNone/>
              <a:defRPr b="0" i="0" sz="5600" u="none" cap="none" strike="noStrike">
                <a:solidFill>
                  <a:srgbClr val="AEABAB"/>
                </a:solidFill>
                <a:latin typeface="Montserrat"/>
                <a:ea typeface="Montserrat"/>
                <a:cs typeface="Montserrat"/>
                <a:sym typeface="Montserrat"/>
              </a:defRPr>
            </a:lvl1pPr>
            <a:lvl2pPr indent="-228600" lvl="1" marL="914400" marR="0" rtl="0" algn="r">
              <a:lnSpc>
                <a:spcPct val="90000"/>
              </a:lnSpc>
              <a:spcBef>
                <a:spcPts val="0"/>
              </a:spcBef>
              <a:spcAft>
                <a:spcPts val="0"/>
              </a:spcAft>
              <a:buClr>
                <a:schemeClr val="accent2"/>
              </a:buClr>
              <a:buSzPts val="5600"/>
              <a:buFont typeface="Arial"/>
              <a:buNone/>
              <a:defRPr b="0" i="0" sz="5600" u="none" cap="none" strike="noStrike">
                <a:solidFill>
                  <a:srgbClr val="AEABAB"/>
                </a:solidFill>
                <a:latin typeface="Helvetica Neue"/>
                <a:ea typeface="Helvetica Neue"/>
                <a:cs typeface="Helvetica Neue"/>
                <a:sym typeface="Helvetica Neue"/>
              </a:defRPr>
            </a:lvl2pPr>
            <a:lvl3pPr indent="-228600" lvl="2" marL="1371600" marR="0" rtl="0" algn="r">
              <a:lnSpc>
                <a:spcPct val="90000"/>
              </a:lnSpc>
              <a:spcBef>
                <a:spcPts val="0"/>
              </a:spcBef>
              <a:spcAft>
                <a:spcPts val="0"/>
              </a:spcAft>
              <a:buClr>
                <a:schemeClr val="accent2"/>
              </a:buClr>
              <a:buSzPts val="5600"/>
              <a:buFont typeface="Arial"/>
              <a:buNone/>
              <a:defRPr b="0" i="0" sz="5600" u="none" cap="none" strike="noStrike">
                <a:solidFill>
                  <a:srgbClr val="AEABAB"/>
                </a:solidFill>
                <a:latin typeface="Helvetica Neue"/>
                <a:ea typeface="Helvetica Neue"/>
                <a:cs typeface="Helvetica Neue"/>
                <a:sym typeface="Helvetica Neue"/>
              </a:defRPr>
            </a:lvl3pPr>
            <a:lvl4pPr indent="-228600" lvl="3" marL="1828800" marR="0" rtl="0" algn="r">
              <a:lnSpc>
                <a:spcPct val="90000"/>
              </a:lnSpc>
              <a:spcBef>
                <a:spcPts val="0"/>
              </a:spcBef>
              <a:spcAft>
                <a:spcPts val="0"/>
              </a:spcAft>
              <a:buClr>
                <a:schemeClr val="accent2"/>
              </a:buClr>
              <a:buSzPts val="5600"/>
              <a:buFont typeface="Arial"/>
              <a:buNone/>
              <a:defRPr b="0" i="0" sz="5600" u="none" cap="none" strike="noStrike">
                <a:solidFill>
                  <a:srgbClr val="AEABAB"/>
                </a:solidFill>
                <a:latin typeface="Helvetica Neue"/>
                <a:ea typeface="Helvetica Neue"/>
                <a:cs typeface="Helvetica Neue"/>
                <a:sym typeface="Helvetica Neue"/>
              </a:defRPr>
            </a:lvl4pPr>
            <a:lvl5pPr indent="-228600" lvl="4" marL="2286000" marR="0" rtl="0" algn="r">
              <a:lnSpc>
                <a:spcPct val="90000"/>
              </a:lnSpc>
              <a:spcBef>
                <a:spcPts val="0"/>
              </a:spcBef>
              <a:spcAft>
                <a:spcPts val="0"/>
              </a:spcAft>
              <a:buClr>
                <a:schemeClr val="accent2"/>
              </a:buClr>
              <a:buSzPts val="5600"/>
              <a:buFont typeface="Arial"/>
              <a:buNone/>
              <a:defRPr b="0" i="0" sz="5600" u="none" cap="none" strike="noStrike">
                <a:solidFill>
                  <a:srgbClr val="AEABAB"/>
                </a:solidFill>
                <a:latin typeface="Helvetica Neue"/>
                <a:ea typeface="Helvetica Neue"/>
                <a:cs typeface="Helvetica Neue"/>
                <a:sym typeface="Helvetica Neue"/>
              </a:defRPr>
            </a:lvl5pPr>
            <a:lvl6pPr indent="-457200" lvl="5" marL="27432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Helvetica Neue"/>
                <a:ea typeface="Helvetica Neue"/>
                <a:cs typeface="Helvetica Neue"/>
                <a:sym typeface="Helvetica Neue"/>
              </a:defRPr>
            </a:lvl6pPr>
            <a:lvl7pPr indent="-457200" lvl="6" marL="32004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Helvetica Neue"/>
                <a:ea typeface="Helvetica Neue"/>
                <a:cs typeface="Helvetica Neue"/>
                <a:sym typeface="Helvetica Neue"/>
              </a:defRPr>
            </a:lvl7pPr>
            <a:lvl8pPr indent="-457200" lvl="7" marL="36576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Helvetica Neue"/>
                <a:ea typeface="Helvetica Neue"/>
                <a:cs typeface="Helvetica Neue"/>
                <a:sym typeface="Helvetica Neue"/>
              </a:defRPr>
            </a:lvl8pPr>
            <a:lvl9pPr indent="-457200" lvl="8" marL="41148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Helvetica Neue"/>
                <a:ea typeface="Helvetica Neue"/>
                <a:cs typeface="Helvetica Neue"/>
                <a:sym typeface="Helvetica Neue"/>
              </a:defRPr>
            </a:lvl9pPr>
          </a:lstStyle>
          <a:p/>
        </p:txBody>
      </p:sp>
      <p:pic>
        <p:nvPicPr>
          <p:cNvPr id="91" name="Google Shape;91;p18"/>
          <p:cNvPicPr preferRelativeResize="0"/>
          <p:nvPr/>
        </p:nvPicPr>
        <p:blipFill rotWithShape="1">
          <a:blip r:embed="rId2">
            <a:alphaModFix/>
          </a:blip>
          <a:srcRect b="0" l="0" r="0" t="0"/>
          <a:stretch/>
        </p:blipFill>
        <p:spPr>
          <a:xfrm>
            <a:off x="602164" y="12826098"/>
            <a:ext cx="2736652" cy="538834"/>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Custom Layout">
  <p:cSld name="2_Custom Layout">
    <p:bg>
      <p:bgPr>
        <a:solidFill>
          <a:schemeClr val="accent2"/>
        </a:solidFill>
      </p:bgPr>
    </p:bg>
    <p:spTree>
      <p:nvGrpSpPr>
        <p:cNvPr id="92" name="Shape 92"/>
        <p:cNvGrpSpPr/>
        <p:nvPr/>
      </p:nvGrpSpPr>
      <p:grpSpPr>
        <a:xfrm>
          <a:off x="0" y="0"/>
          <a:ext cx="0" cy="0"/>
          <a:chOff x="0" y="0"/>
          <a:chExt cx="0" cy="0"/>
        </a:xfrm>
      </p:grpSpPr>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93" name="Shape 93"/>
        <p:cNvGrpSpPr/>
        <p:nvPr/>
      </p:nvGrpSpPr>
      <p:grpSpPr>
        <a:xfrm>
          <a:off x="0" y="0"/>
          <a:ext cx="0" cy="0"/>
          <a:chOff x="0" y="0"/>
          <a:chExt cx="0" cy="0"/>
        </a:xfrm>
      </p:grpSpPr>
      <p:sp>
        <p:nvSpPr>
          <p:cNvPr id="94" name="Google Shape;94;p20"/>
          <p:cNvSpPr txBox="1"/>
          <p:nvPr>
            <p:ph type="title"/>
          </p:nvPr>
        </p:nvSpPr>
        <p:spPr>
          <a:xfrm>
            <a:off x="674910" y="549272"/>
            <a:ext cx="23021400" cy="1687800"/>
          </a:xfrm>
          <a:prstGeom prst="rect">
            <a:avLst/>
          </a:prstGeom>
          <a:noFill/>
          <a:ln>
            <a:noFill/>
          </a:ln>
        </p:spPr>
        <p:txBody>
          <a:bodyPr anchorCtr="0" anchor="t" bIns="91400" lIns="182850" spcFirstLastPara="1" rIns="182850" wrap="square" tIns="91400">
            <a:noAutofit/>
          </a:bodyPr>
          <a:lstStyle>
            <a:lvl1pPr lvl="0" marR="0" rtl="0" algn="l">
              <a:lnSpc>
                <a:spcPct val="85000"/>
              </a:lnSpc>
              <a:spcBef>
                <a:spcPts val="0"/>
              </a:spcBef>
              <a:spcAft>
                <a:spcPts val="0"/>
              </a:spcAft>
              <a:buClr>
                <a:schemeClr val="accent2"/>
              </a:buClr>
              <a:buSzPts val="8000"/>
              <a:buFont typeface="Montserrat"/>
              <a:buNone/>
              <a:defRPr b="0" i="0" sz="8000" u="none" cap="none" strike="noStrike">
                <a:solidFill>
                  <a:schemeClr val="accent2"/>
                </a:solidFill>
                <a:latin typeface="Montserrat"/>
                <a:ea typeface="Montserrat"/>
                <a:cs typeface="Montserrat"/>
                <a:sym typeface="Montserrat"/>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sp>
        <p:nvSpPr>
          <p:cNvPr id="95" name="Google Shape;95;p20"/>
          <p:cNvSpPr txBox="1"/>
          <p:nvPr>
            <p:ph idx="1" type="body"/>
          </p:nvPr>
        </p:nvSpPr>
        <p:spPr>
          <a:xfrm>
            <a:off x="674904" y="2354092"/>
            <a:ext cx="23021400" cy="9898200"/>
          </a:xfrm>
          <a:prstGeom prst="rect">
            <a:avLst/>
          </a:prstGeom>
          <a:noFill/>
          <a:ln>
            <a:noFill/>
          </a:ln>
        </p:spPr>
        <p:txBody>
          <a:bodyPr anchorCtr="0" anchor="t" bIns="91400" lIns="182850" spcFirstLastPara="1" rIns="182850" wrap="square" tIns="91400">
            <a:noAutofit/>
          </a:bodyPr>
          <a:lstStyle>
            <a:lvl1pPr indent="-635000" lvl="0" marL="457200" marR="0" rtl="0" algn="l">
              <a:lnSpc>
                <a:spcPct val="100000"/>
              </a:lnSpc>
              <a:spcBef>
                <a:spcPts val="1600"/>
              </a:spcBef>
              <a:spcAft>
                <a:spcPts val="0"/>
              </a:spcAft>
              <a:buClr>
                <a:schemeClr val="accent1"/>
              </a:buClr>
              <a:buSzPts val="6400"/>
              <a:buFont typeface="Courier New"/>
              <a:buChar char="o"/>
              <a:defRPr b="0" i="0" sz="6400" u="none" cap="none" strike="noStrike">
                <a:solidFill>
                  <a:srgbClr val="757070"/>
                </a:solidFill>
                <a:latin typeface="Open Sans"/>
                <a:ea typeface="Open Sans"/>
                <a:cs typeface="Open Sans"/>
                <a:sym typeface="Open Sans"/>
              </a:defRPr>
            </a:lvl1pPr>
            <a:lvl2pPr indent="-584200" lvl="1" marL="914400" marR="0" rtl="0" algn="l">
              <a:lnSpc>
                <a:spcPct val="100000"/>
              </a:lnSpc>
              <a:spcBef>
                <a:spcPts val="800"/>
              </a:spcBef>
              <a:spcAft>
                <a:spcPts val="0"/>
              </a:spcAft>
              <a:buClr>
                <a:schemeClr val="accent1"/>
              </a:buClr>
              <a:buSzPts val="5600"/>
              <a:buFont typeface="Merriweather Sans"/>
              <a:buChar char="–"/>
              <a:defRPr b="0" i="0" sz="5600" u="none" cap="none" strike="noStrike">
                <a:solidFill>
                  <a:srgbClr val="757070"/>
                </a:solidFill>
                <a:latin typeface="Open Sans"/>
                <a:ea typeface="Open Sans"/>
                <a:cs typeface="Open Sans"/>
                <a:sym typeface="Open Sans"/>
              </a:defRPr>
            </a:lvl2pPr>
            <a:lvl3pPr indent="-533400" lvl="2" marL="1371600" marR="0" rtl="0" algn="l">
              <a:lnSpc>
                <a:spcPct val="100000"/>
              </a:lnSpc>
              <a:spcBef>
                <a:spcPts val="800"/>
              </a:spcBef>
              <a:spcAft>
                <a:spcPts val="0"/>
              </a:spcAft>
              <a:buClr>
                <a:schemeClr val="accent1"/>
              </a:buClr>
              <a:buSzPts val="4800"/>
              <a:buFont typeface="Arial"/>
              <a:buChar char="•"/>
              <a:defRPr b="0" i="0" sz="4800" u="none" cap="none" strike="noStrike">
                <a:solidFill>
                  <a:srgbClr val="757070"/>
                </a:solidFill>
                <a:latin typeface="Open Sans"/>
                <a:ea typeface="Open Sans"/>
                <a:cs typeface="Open Sans"/>
                <a:sym typeface="Open Sans"/>
              </a:defRPr>
            </a:lvl3pPr>
            <a:lvl4pPr indent="-482600" lvl="3" marL="1828800" marR="0" rtl="0" algn="l">
              <a:lnSpc>
                <a:spcPct val="100000"/>
              </a:lnSpc>
              <a:spcBef>
                <a:spcPts val="800"/>
              </a:spcBef>
              <a:spcAft>
                <a:spcPts val="0"/>
              </a:spcAft>
              <a:buClr>
                <a:schemeClr val="accent1"/>
              </a:buClr>
              <a:buSzPts val="4000"/>
              <a:buFont typeface="Helvetica Neue"/>
              <a:buChar char="–"/>
              <a:defRPr b="0" i="0" sz="4000" u="none" cap="none" strike="noStrike">
                <a:solidFill>
                  <a:srgbClr val="757070"/>
                </a:solidFill>
                <a:latin typeface="Open Sans"/>
                <a:ea typeface="Open Sans"/>
                <a:cs typeface="Open Sans"/>
                <a:sym typeface="Open Sans"/>
              </a:defRPr>
            </a:lvl4pPr>
            <a:lvl5pPr indent="-457200" lvl="4" marL="2286000" marR="0" rtl="0" algn="l">
              <a:lnSpc>
                <a:spcPct val="90000"/>
              </a:lnSpc>
              <a:spcBef>
                <a:spcPts val="800"/>
              </a:spcBef>
              <a:spcAft>
                <a:spcPts val="0"/>
              </a:spcAft>
              <a:buClr>
                <a:schemeClr val="accent2"/>
              </a:buClr>
              <a:buSzPts val="3600"/>
              <a:buFont typeface="Arial"/>
              <a:buChar char="•"/>
              <a:defRPr b="0" i="0" sz="3600" u="none" cap="none" strike="noStrike">
                <a:solidFill>
                  <a:schemeClr val="dk1"/>
                </a:solidFill>
                <a:latin typeface="Helvetica Neue"/>
                <a:ea typeface="Helvetica Neue"/>
                <a:cs typeface="Helvetica Neue"/>
                <a:sym typeface="Helvetica Neue"/>
              </a:defRPr>
            </a:lvl5pPr>
            <a:lvl6pPr indent="-457200" lvl="5" marL="27432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Helvetica Neue"/>
                <a:ea typeface="Helvetica Neue"/>
                <a:cs typeface="Helvetica Neue"/>
                <a:sym typeface="Helvetica Neue"/>
              </a:defRPr>
            </a:lvl6pPr>
            <a:lvl7pPr indent="-457200" lvl="6" marL="32004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Helvetica Neue"/>
                <a:ea typeface="Helvetica Neue"/>
                <a:cs typeface="Helvetica Neue"/>
                <a:sym typeface="Helvetica Neue"/>
              </a:defRPr>
            </a:lvl7pPr>
            <a:lvl8pPr indent="-457200" lvl="7" marL="36576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Helvetica Neue"/>
                <a:ea typeface="Helvetica Neue"/>
                <a:cs typeface="Helvetica Neue"/>
                <a:sym typeface="Helvetica Neue"/>
              </a:defRPr>
            </a:lvl8pPr>
            <a:lvl9pPr indent="-457200" lvl="8" marL="41148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Helvetica Neue"/>
                <a:ea typeface="Helvetica Neue"/>
                <a:cs typeface="Helvetica Neue"/>
                <a:sym typeface="Helvetica Neu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96" name="Shape 96"/>
        <p:cNvGrpSpPr/>
        <p:nvPr/>
      </p:nvGrpSpPr>
      <p:grpSpPr>
        <a:xfrm>
          <a:off x="0" y="0"/>
          <a:ext cx="0" cy="0"/>
          <a:chOff x="0" y="0"/>
          <a:chExt cx="0" cy="0"/>
        </a:xfrm>
      </p:grpSpPr>
      <p:sp>
        <p:nvSpPr>
          <p:cNvPr id="97" name="Google Shape;97;p21"/>
          <p:cNvSpPr txBox="1"/>
          <p:nvPr>
            <p:ph type="title"/>
          </p:nvPr>
        </p:nvSpPr>
        <p:spPr>
          <a:xfrm>
            <a:off x="674910" y="549280"/>
            <a:ext cx="23021400" cy="1668600"/>
          </a:xfrm>
          <a:prstGeom prst="rect">
            <a:avLst/>
          </a:prstGeom>
          <a:noFill/>
          <a:ln>
            <a:noFill/>
          </a:ln>
        </p:spPr>
        <p:txBody>
          <a:bodyPr anchorCtr="0" anchor="t" bIns="91400" lIns="182850" spcFirstLastPara="1" rIns="182850" wrap="square" tIns="91400">
            <a:noAutofit/>
          </a:bodyPr>
          <a:lstStyle>
            <a:lvl1pPr lvl="0" marR="0" rtl="0" algn="l">
              <a:lnSpc>
                <a:spcPct val="85000"/>
              </a:lnSpc>
              <a:spcBef>
                <a:spcPts val="0"/>
              </a:spcBef>
              <a:spcAft>
                <a:spcPts val="0"/>
              </a:spcAft>
              <a:buClr>
                <a:schemeClr val="dk2"/>
              </a:buClr>
              <a:buSzPts val="8000"/>
              <a:buFont typeface="Montserrat"/>
              <a:buNone/>
              <a:defRPr b="0" i="0" sz="8000" u="none" cap="none" strike="noStrike">
                <a:solidFill>
                  <a:schemeClr val="dk2"/>
                </a:solidFill>
                <a:latin typeface="Montserrat"/>
                <a:ea typeface="Montserrat"/>
                <a:cs typeface="Montserrat"/>
                <a:sym typeface="Montserrat"/>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Slide with Text">
  <p:cSld name="2_Title Slide with Text">
    <p:bg>
      <p:bgPr>
        <a:solidFill>
          <a:schemeClr val="lt1"/>
        </a:solidFill>
      </p:bgPr>
    </p:bg>
    <p:spTree>
      <p:nvGrpSpPr>
        <p:cNvPr id="98" name="Shape 98"/>
        <p:cNvGrpSpPr/>
        <p:nvPr/>
      </p:nvGrpSpPr>
      <p:grpSpPr>
        <a:xfrm>
          <a:off x="0" y="0"/>
          <a:ext cx="0" cy="0"/>
          <a:chOff x="0" y="0"/>
          <a:chExt cx="0" cy="0"/>
        </a:xfrm>
      </p:grpSpPr>
      <p:sp>
        <p:nvSpPr>
          <p:cNvPr id="99" name="Google Shape;99;p22"/>
          <p:cNvSpPr/>
          <p:nvPr/>
        </p:nvSpPr>
        <p:spPr>
          <a:xfrm>
            <a:off x="0" y="9631680"/>
            <a:ext cx="24384000" cy="4084200"/>
          </a:xfrm>
          <a:prstGeom prst="rect">
            <a:avLst/>
          </a:prstGeom>
          <a:solidFill>
            <a:schemeClr val="lt1"/>
          </a:solidFill>
          <a:ln>
            <a:noFill/>
          </a:ln>
        </p:spPr>
        <p:txBody>
          <a:bodyPr anchorCtr="0" anchor="ctr" bIns="91400" lIns="182850" spcFirstLastPara="1" rIns="182850" wrap="square" tIns="91400">
            <a:noAutofit/>
          </a:bodyPr>
          <a:lstStyle/>
          <a:p>
            <a:pPr indent="0" lvl="0" marL="0" marR="0" rtl="0" algn="ctr">
              <a:spcBef>
                <a:spcPts val="0"/>
              </a:spcBef>
              <a:spcAft>
                <a:spcPts val="0"/>
              </a:spcAft>
              <a:buNone/>
            </a:pPr>
            <a:r>
              <a:t/>
            </a:r>
            <a:endParaRPr sz="3600">
              <a:solidFill>
                <a:schemeClr val="lt1"/>
              </a:solidFill>
              <a:latin typeface="Montserrat"/>
              <a:ea typeface="Montserrat"/>
              <a:cs typeface="Montserrat"/>
              <a:sym typeface="Montserrat"/>
            </a:endParaRPr>
          </a:p>
        </p:txBody>
      </p:sp>
      <p:sp>
        <p:nvSpPr>
          <p:cNvPr id="100" name="Google Shape;100;p22"/>
          <p:cNvSpPr txBox="1"/>
          <p:nvPr>
            <p:ph type="ctrTitle"/>
          </p:nvPr>
        </p:nvSpPr>
        <p:spPr>
          <a:xfrm>
            <a:off x="4353570" y="9437218"/>
            <a:ext cx="15867600" cy="2334600"/>
          </a:xfrm>
          <a:prstGeom prst="rect">
            <a:avLst/>
          </a:prstGeom>
          <a:noFill/>
          <a:ln>
            <a:noFill/>
          </a:ln>
        </p:spPr>
        <p:txBody>
          <a:bodyPr anchorCtr="0" anchor="b" bIns="91400" lIns="182850" spcFirstLastPara="1" rIns="182850" wrap="square" tIns="91400">
            <a:noAutofit/>
          </a:bodyPr>
          <a:lstStyle>
            <a:lvl1pPr lvl="0" marR="0" rtl="0" algn="r">
              <a:lnSpc>
                <a:spcPct val="85000"/>
              </a:lnSpc>
              <a:spcBef>
                <a:spcPts val="0"/>
              </a:spcBef>
              <a:spcAft>
                <a:spcPts val="0"/>
              </a:spcAft>
              <a:buClr>
                <a:srgbClr val="002D36"/>
              </a:buClr>
              <a:buSzPts val="9200"/>
              <a:buFont typeface="Arial"/>
              <a:buNone/>
              <a:defRPr b="1" i="0" sz="9200" u="none" cap="none" strike="noStrike">
                <a:solidFill>
                  <a:srgbClr val="002D36"/>
                </a:solidFill>
                <a:latin typeface="Montserrat"/>
                <a:ea typeface="Montserrat"/>
                <a:cs typeface="Montserrat"/>
                <a:sym typeface="Montserrat"/>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sp>
        <p:nvSpPr>
          <p:cNvPr id="101" name="Google Shape;101;p22"/>
          <p:cNvSpPr txBox="1"/>
          <p:nvPr>
            <p:ph idx="1" type="body"/>
          </p:nvPr>
        </p:nvSpPr>
        <p:spPr>
          <a:xfrm>
            <a:off x="6255426" y="11801192"/>
            <a:ext cx="13987200" cy="1914600"/>
          </a:xfrm>
          <a:prstGeom prst="rect">
            <a:avLst/>
          </a:prstGeom>
          <a:noFill/>
          <a:ln>
            <a:noFill/>
          </a:ln>
        </p:spPr>
        <p:txBody>
          <a:bodyPr anchorCtr="0" anchor="t" bIns="91400" lIns="182850" spcFirstLastPara="1" rIns="182850" wrap="square" tIns="91400">
            <a:noAutofit/>
          </a:bodyPr>
          <a:lstStyle>
            <a:lvl1pPr indent="-228600" lvl="0" marL="457200" marR="0" rtl="0" algn="r">
              <a:lnSpc>
                <a:spcPct val="85000"/>
              </a:lnSpc>
              <a:spcBef>
                <a:spcPts val="0"/>
              </a:spcBef>
              <a:spcAft>
                <a:spcPts val="0"/>
              </a:spcAft>
              <a:buClr>
                <a:schemeClr val="accent1"/>
              </a:buClr>
              <a:buSzPts val="5600"/>
              <a:buFont typeface="Arial"/>
              <a:buNone/>
              <a:defRPr b="0" i="0" sz="5600" u="none" cap="none" strike="noStrike">
                <a:solidFill>
                  <a:srgbClr val="AEABAB"/>
                </a:solidFill>
                <a:latin typeface="Montserrat"/>
                <a:ea typeface="Montserrat"/>
                <a:cs typeface="Montserrat"/>
                <a:sym typeface="Montserrat"/>
              </a:defRPr>
            </a:lvl1pPr>
            <a:lvl2pPr indent="-228600" lvl="1" marL="914400" marR="0" rtl="0" algn="r">
              <a:lnSpc>
                <a:spcPct val="90000"/>
              </a:lnSpc>
              <a:spcBef>
                <a:spcPts val="0"/>
              </a:spcBef>
              <a:spcAft>
                <a:spcPts val="0"/>
              </a:spcAft>
              <a:buClr>
                <a:schemeClr val="accent2"/>
              </a:buClr>
              <a:buSzPts val="5600"/>
              <a:buFont typeface="Arial"/>
              <a:buNone/>
              <a:defRPr b="0" i="0" sz="5600" u="none" cap="none" strike="noStrike">
                <a:solidFill>
                  <a:srgbClr val="AEABAB"/>
                </a:solidFill>
                <a:latin typeface="Helvetica Neue"/>
                <a:ea typeface="Helvetica Neue"/>
                <a:cs typeface="Helvetica Neue"/>
                <a:sym typeface="Helvetica Neue"/>
              </a:defRPr>
            </a:lvl2pPr>
            <a:lvl3pPr indent="-228600" lvl="2" marL="1371600" marR="0" rtl="0" algn="r">
              <a:lnSpc>
                <a:spcPct val="90000"/>
              </a:lnSpc>
              <a:spcBef>
                <a:spcPts val="0"/>
              </a:spcBef>
              <a:spcAft>
                <a:spcPts val="0"/>
              </a:spcAft>
              <a:buClr>
                <a:schemeClr val="accent2"/>
              </a:buClr>
              <a:buSzPts val="5600"/>
              <a:buFont typeface="Arial"/>
              <a:buNone/>
              <a:defRPr b="0" i="0" sz="5600" u="none" cap="none" strike="noStrike">
                <a:solidFill>
                  <a:srgbClr val="AEABAB"/>
                </a:solidFill>
                <a:latin typeface="Helvetica Neue"/>
                <a:ea typeface="Helvetica Neue"/>
                <a:cs typeface="Helvetica Neue"/>
                <a:sym typeface="Helvetica Neue"/>
              </a:defRPr>
            </a:lvl3pPr>
            <a:lvl4pPr indent="-228600" lvl="3" marL="1828800" marR="0" rtl="0" algn="r">
              <a:lnSpc>
                <a:spcPct val="90000"/>
              </a:lnSpc>
              <a:spcBef>
                <a:spcPts val="0"/>
              </a:spcBef>
              <a:spcAft>
                <a:spcPts val="0"/>
              </a:spcAft>
              <a:buClr>
                <a:schemeClr val="accent2"/>
              </a:buClr>
              <a:buSzPts val="5600"/>
              <a:buFont typeface="Arial"/>
              <a:buNone/>
              <a:defRPr b="0" i="0" sz="5600" u="none" cap="none" strike="noStrike">
                <a:solidFill>
                  <a:srgbClr val="AEABAB"/>
                </a:solidFill>
                <a:latin typeface="Helvetica Neue"/>
                <a:ea typeface="Helvetica Neue"/>
                <a:cs typeface="Helvetica Neue"/>
                <a:sym typeface="Helvetica Neue"/>
              </a:defRPr>
            </a:lvl4pPr>
            <a:lvl5pPr indent="-228600" lvl="4" marL="2286000" marR="0" rtl="0" algn="r">
              <a:lnSpc>
                <a:spcPct val="90000"/>
              </a:lnSpc>
              <a:spcBef>
                <a:spcPts val="0"/>
              </a:spcBef>
              <a:spcAft>
                <a:spcPts val="0"/>
              </a:spcAft>
              <a:buClr>
                <a:schemeClr val="accent2"/>
              </a:buClr>
              <a:buSzPts val="5600"/>
              <a:buFont typeface="Arial"/>
              <a:buNone/>
              <a:defRPr b="0" i="0" sz="5600" u="none" cap="none" strike="noStrike">
                <a:solidFill>
                  <a:srgbClr val="AEABAB"/>
                </a:solidFill>
                <a:latin typeface="Helvetica Neue"/>
                <a:ea typeface="Helvetica Neue"/>
                <a:cs typeface="Helvetica Neue"/>
                <a:sym typeface="Helvetica Neue"/>
              </a:defRPr>
            </a:lvl5pPr>
            <a:lvl6pPr indent="-457200" lvl="5" marL="27432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Helvetica Neue"/>
                <a:ea typeface="Helvetica Neue"/>
                <a:cs typeface="Helvetica Neue"/>
                <a:sym typeface="Helvetica Neue"/>
              </a:defRPr>
            </a:lvl6pPr>
            <a:lvl7pPr indent="-457200" lvl="6" marL="32004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Helvetica Neue"/>
                <a:ea typeface="Helvetica Neue"/>
                <a:cs typeface="Helvetica Neue"/>
                <a:sym typeface="Helvetica Neue"/>
              </a:defRPr>
            </a:lvl7pPr>
            <a:lvl8pPr indent="-457200" lvl="7" marL="36576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Helvetica Neue"/>
                <a:ea typeface="Helvetica Neue"/>
                <a:cs typeface="Helvetica Neue"/>
                <a:sym typeface="Helvetica Neue"/>
              </a:defRPr>
            </a:lvl8pPr>
            <a:lvl9pPr indent="-457200" lvl="8" marL="41148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Helvetica Neue"/>
                <a:ea typeface="Helvetica Neue"/>
                <a:cs typeface="Helvetica Neue"/>
                <a:sym typeface="Helvetica Neu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 Dark" showMasterSp="0" type="tx">
  <p:cSld name="TITLE_AND_BODY">
    <p:bg>
      <p:bgPr>
        <a:solidFill>
          <a:srgbClr val="101128"/>
        </a:solidFill>
      </p:bgPr>
    </p:bg>
    <p:spTree>
      <p:nvGrpSpPr>
        <p:cNvPr id="18" name="Shape 18"/>
        <p:cNvGrpSpPr/>
        <p:nvPr/>
      </p:nvGrpSpPr>
      <p:grpSpPr>
        <a:xfrm>
          <a:off x="0" y="0"/>
          <a:ext cx="0" cy="0"/>
          <a:chOff x="0" y="0"/>
          <a:chExt cx="0" cy="0"/>
        </a:xfrm>
      </p:grpSpPr>
      <p:pic>
        <p:nvPicPr>
          <p:cNvPr id="19" name="Google Shape;19;p3"/>
          <p:cNvPicPr preferRelativeResize="0"/>
          <p:nvPr/>
        </p:nvPicPr>
        <p:blipFill>
          <a:blip r:embed="rId2">
            <a:alphaModFix/>
          </a:blip>
          <a:stretch>
            <a:fillRect/>
          </a:stretch>
        </p:blipFill>
        <p:spPr>
          <a:xfrm>
            <a:off x="875413" y="12612513"/>
            <a:ext cx="5641577" cy="721325"/>
          </a:xfrm>
          <a:prstGeom prst="rect">
            <a:avLst/>
          </a:prstGeom>
          <a:noFill/>
          <a:ln>
            <a:noFill/>
          </a:ln>
        </p:spPr>
      </p:pic>
      <p:sp>
        <p:nvSpPr>
          <p:cNvPr id="20" name="Google Shape;20;p3"/>
          <p:cNvSpPr txBox="1"/>
          <p:nvPr>
            <p:ph type="title"/>
          </p:nvPr>
        </p:nvSpPr>
        <p:spPr>
          <a:xfrm>
            <a:off x="862701" y="449447"/>
            <a:ext cx="22664700" cy="1694400"/>
          </a:xfrm>
          <a:prstGeom prst="rect">
            <a:avLst/>
          </a:prstGeom>
          <a:noFill/>
          <a:ln>
            <a:noFill/>
          </a:ln>
        </p:spPr>
        <p:txBody>
          <a:bodyPr anchorCtr="0" anchor="ctr" bIns="121900" lIns="121900" spcFirstLastPara="1" rIns="121900" wrap="square" tIns="121900">
            <a:noAutofit/>
          </a:bodyPr>
          <a:lstStyle>
            <a:lvl1pPr lvl="0" marR="0" rtl="0" algn="l">
              <a:lnSpc>
                <a:spcPct val="100000"/>
              </a:lnSpc>
              <a:spcBef>
                <a:spcPts val="0"/>
              </a:spcBef>
              <a:spcAft>
                <a:spcPts val="0"/>
              </a:spcAft>
              <a:buClr>
                <a:srgbClr val="FFFFFF"/>
              </a:buClr>
              <a:buSzPts val="8000"/>
              <a:buFont typeface="Proxima Nova"/>
              <a:buNone/>
              <a:defRPr b="1" i="0" sz="8000" u="none" cap="none" strike="noStrike">
                <a:solidFill>
                  <a:srgbClr val="FFFFFF"/>
                </a:solidFill>
                <a:latin typeface="Proxima Nova"/>
                <a:ea typeface="Proxima Nova"/>
                <a:cs typeface="Proxima Nova"/>
                <a:sym typeface="Proxima Nova"/>
              </a:defRPr>
            </a:lvl1pPr>
            <a:lvl2pPr lvl="1" marR="0" rtl="0" algn="l">
              <a:lnSpc>
                <a:spcPct val="100000"/>
              </a:lnSpc>
              <a:spcBef>
                <a:spcPts val="0"/>
              </a:spcBef>
              <a:spcAft>
                <a:spcPts val="0"/>
              </a:spcAft>
              <a:buClr>
                <a:srgbClr val="101128"/>
              </a:buClr>
              <a:buSzPts val="8000"/>
              <a:buFont typeface="Proxima Nova"/>
              <a:buNone/>
              <a:defRPr b="1" i="0" sz="8000" u="none" cap="none" strike="noStrike">
                <a:solidFill>
                  <a:srgbClr val="101128"/>
                </a:solidFill>
                <a:latin typeface="Proxima Nova"/>
                <a:ea typeface="Proxima Nova"/>
                <a:cs typeface="Proxima Nova"/>
                <a:sym typeface="Proxima Nova"/>
              </a:defRPr>
            </a:lvl2pPr>
            <a:lvl3pPr lvl="2" marR="0" rtl="0" algn="l">
              <a:lnSpc>
                <a:spcPct val="100000"/>
              </a:lnSpc>
              <a:spcBef>
                <a:spcPts val="0"/>
              </a:spcBef>
              <a:spcAft>
                <a:spcPts val="0"/>
              </a:spcAft>
              <a:buClr>
                <a:srgbClr val="101128"/>
              </a:buClr>
              <a:buSzPts val="8000"/>
              <a:buFont typeface="Proxima Nova"/>
              <a:buNone/>
              <a:defRPr b="1" i="0" sz="8000" u="none" cap="none" strike="noStrike">
                <a:solidFill>
                  <a:srgbClr val="101128"/>
                </a:solidFill>
                <a:latin typeface="Proxima Nova"/>
                <a:ea typeface="Proxima Nova"/>
                <a:cs typeface="Proxima Nova"/>
                <a:sym typeface="Proxima Nova"/>
              </a:defRPr>
            </a:lvl3pPr>
            <a:lvl4pPr lvl="3" marR="0" rtl="0" algn="l">
              <a:lnSpc>
                <a:spcPct val="100000"/>
              </a:lnSpc>
              <a:spcBef>
                <a:spcPts val="0"/>
              </a:spcBef>
              <a:spcAft>
                <a:spcPts val="0"/>
              </a:spcAft>
              <a:buClr>
                <a:srgbClr val="101128"/>
              </a:buClr>
              <a:buSzPts val="8000"/>
              <a:buFont typeface="Proxima Nova"/>
              <a:buNone/>
              <a:defRPr b="1" i="0" sz="8000" u="none" cap="none" strike="noStrike">
                <a:solidFill>
                  <a:srgbClr val="101128"/>
                </a:solidFill>
                <a:latin typeface="Proxima Nova"/>
                <a:ea typeface="Proxima Nova"/>
                <a:cs typeface="Proxima Nova"/>
                <a:sym typeface="Proxima Nova"/>
              </a:defRPr>
            </a:lvl4pPr>
            <a:lvl5pPr lvl="4" marR="0" rtl="0" algn="l">
              <a:lnSpc>
                <a:spcPct val="100000"/>
              </a:lnSpc>
              <a:spcBef>
                <a:spcPts val="0"/>
              </a:spcBef>
              <a:spcAft>
                <a:spcPts val="0"/>
              </a:spcAft>
              <a:buClr>
                <a:srgbClr val="101128"/>
              </a:buClr>
              <a:buSzPts val="8000"/>
              <a:buFont typeface="Proxima Nova"/>
              <a:buNone/>
              <a:defRPr b="1" i="0" sz="8000" u="none" cap="none" strike="noStrike">
                <a:solidFill>
                  <a:srgbClr val="101128"/>
                </a:solidFill>
                <a:latin typeface="Proxima Nova"/>
                <a:ea typeface="Proxima Nova"/>
                <a:cs typeface="Proxima Nova"/>
                <a:sym typeface="Proxima Nova"/>
              </a:defRPr>
            </a:lvl5pPr>
            <a:lvl6pPr lvl="5" marR="0" rtl="0" algn="l">
              <a:lnSpc>
                <a:spcPct val="100000"/>
              </a:lnSpc>
              <a:spcBef>
                <a:spcPts val="0"/>
              </a:spcBef>
              <a:spcAft>
                <a:spcPts val="0"/>
              </a:spcAft>
              <a:buClr>
                <a:srgbClr val="101128"/>
              </a:buClr>
              <a:buSzPts val="8000"/>
              <a:buFont typeface="Proxima Nova"/>
              <a:buNone/>
              <a:defRPr b="1" i="0" sz="8000" u="none" cap="none" strike="noStrike">
                <a:solidFill>
                  <a:srgbClr val="101128"/>
                </a:solidFill>
                <a:latin typeface="Proxima Nova"/>
                <a:ea typeface="Proxima Nova"/>
                <a:cs typeface="Proxima Nova"/>
                <a:sym typeface="Proxima Nova"/>
              </a:defRPr>
            </a:lvl6pPr>
            <a:lvl7pPr lvl="6" marR="0" rtl="0" algn="l">
              <a:lnSpc>
                <a:spcPct val="100000"/>
              </a:lnSpc>
              <a:spcBef>
                <a:spcPts val="0"/>
              </a:spcBef>
              <a:spcAft>
                <a:spcPts val="0"/>
              </a:spcAft>
              <a:buClr>
                <a:srgbClr val="101128"/>
              </a:buClr>
              <a:buSzPts val="8000"/>
              <a:buFont typeface="Proxima Nova"/>
              <a:buNone/>
              <a:defRPr b="1" i="0" sz="8000" u="none" cap="none" strike="noStrike">
                <a:solidFill>
                  <a:srgbClr val="101128"/>
                </a:solidFill>
                <a:latin typeface="Proxima Nova"/>
                <a:ea typeface="Proxima Nova"/>
                <a:cs typeface="Proxima Nova"/>
                <a:sym typeface="Proxima Nova"/>
              </a:defRPr>
            </a:lvl7pPr>
            <a:lvl8pPr lvl="7" marR="0" rtl="0" algn="l">
              <a:lnSpc>
                <a:spcPct val="100000"/>
              </a:lnSpc>
              <a:spcBef>
                <a:spcPts val="0"/>
              </a:spcBef>
              <a:spcAft>
                <a:spcPts val="0"/>
              </a:spcAft>
              <a:buClr>
                <a:srgbClr val="101128"/>
              </a:buClr>
              <a:buSzPts val="8000"/>
              <a:buFont typeface="Proxima Nova"/>
              <a:buNone/>
              <a:defRPr b="1" i="0" sz="8000" u="none" cap="none" strike="noStrike">
                <a:solidFill>
                  <a:srgbClr val="101128"/>
                </a:solidFill>
                <a:latin typeface="Proxima Nova"/>
                <a:ea typeface="Proxima Nova"/>
                <a:cs typeface="Proxima Nova"/>
                <a:sym typeface="Proxima Nova"/>
              </a:defRPr>
            </a:lvl8pPr>
            <a:lvl9pPr lvl="8" marR="0" rtl="0" algn="l">
              <a:lnSpc>
                <a:spcPct val="100000"/>
              </a:lnSpc>
              <a:spcBef>
                <a:spcPts val="0"/>
              </a:spcBef>
              <a:spcAft>
                <a:spcPts val="0"/>
              </a:spcAft>
              <a:buClr>
                <a:srgbClr val="101128"/>
              </a:buClr>
              <a:buSzPts val="8000"/>
              <a:buFont typeface="Proxima Nova"/>
              <a:buNone/>
              <a:defRPr b="1" i="0" sz="8000" u="none" cap="none" strike="noStrike">
                <a:solidFill>
                  <a:srgbClr val="101128"/>
                </a:solidFill>
                <a:latin typeface="Proxima Nova"/>
                <a:ea typeface="Proxima Nova"/>
                <a:cs typeface="Proxima Nova"/>
                <a:sym typeface="Proxima Nova"/>
              </a:defRPr>
            </a:lvl9pPr>
          </a:lstStyle>
          <a:p/>
        </p:txBody>
      </p:sp>
      <p:sp>
        <p:nvSpPr>
          <p:cNvPr id="21" name="Google Shape;21;p3"/>
          <p:cNvSpPr txBox="1"/>
          <p:nvPr>
            <p:ph idx="1" type="body"/>
          </p:nvPr>
        </p:nvSpPr>
        <p:spPr>
          <a:xfrm>
            <a:off x="850001" y="2338567"/>
            <a:ext cx="22664700" cy="4937100"/>
          </a:xfrm>
          <a:prstGeom prst="rect">
            <a:avLst/>
          </a:prstGeom>
          <a:noFill/>
          <a:ln>
            <a:noFill/>
          </a:ln>
        </p:spPr>
        <p:txBody>
          <a:bodyPr anchorCtr="0" anchor="t" bIns="121900" lIns="121900" spcFirstLastPara="1" rIns="121900" wrap="square" tIns="121900">
            <a:noAutofit/>
          </a:bodyPr>
          <a:lstStyle>
            <a:lvl1pPr indent="-228600" lvl="0" marL="457200" marR="0" rtl="0" algn="l">
              <a:lnSpc>
                <a:spcPct val="100000"/>
              </a:lnSpc>
              <a:spcBef>
                <a:spcPts val="1100"/>
              </a:spcBef>
              <a:spcAft>
                <a:spcPts val="0"/>
              </a:spcAft>
              <a:buClr>
                <a:srgbClr val="C8C8D3"/>
              </a:buClr>
              <a:buSzPts val="4800"/>
              <a:buFont typeface="Proxima Nova"/>
              <a:buNone/>
              <a:defRPr b="0" i="0" sz="4800" u="none" cap="none" strike="noStrike">
                <a:solidFill>
                  <a:srgbClr val="C8C8D3"/>
                </a:solidFill>
                <a:latin typeface="Proxima Nova"/>
                <a:ea typeface="Proxima Nova"/>
                <a:cs typeface="Proxima Nova"/>
                <a:sym typeface="Proxima Nova"/>
              </a:defRPr>
            </a:lvl1pPr>
            <a:lvl2pPr indent="-533400" lvl="1" marL="914400" marR="0" rtl="0" algn="l">
              <a:lnSpc>
                <a:spcPct val="100000"/>
              </a:lnSpc>
              <a:spcBef>
                <a:spcPts val="1100"/>
              </a:spcBef>
              <a:spcAft>
                <a:spcPts val="0"/>
              </a:spcAft>
              <a:buClr>
                <a:srgbClr val="C8C8D3"/>
              </a:buClr>
              <a:buSzPts val="4800"/>
              <a:buFont typeface="Proxima Nova"/>
              <a:buChar char="•"/>
              <a:defRPr b="0" i="0" sz="4800" u="none" cap="none" strike="noStrike">
                <a:solidFill>
                  <a:srgbClr val="C8C8D3"/>
                </a:solidFill>
                <a:latin typeface="Proxima Nova"/>
                <a:ea typeface="Proxima Nova"/>
                <a:cs typeface="Proxima Nova"/>
                <a:sym typeface="Proxima Nova"/>
              </a:defRPr>
            </a:lvl2pPr>
            <a:lvl3pPr indent="-533400" lvl="2" marL="1371600" marR="0" rtl="0" algn="l">
              <a:lnSpc>
                <a:spcPct val="100000"/>
              </a:lnSpc>
              <a:spcBef>
                <a:spcPts val="1100"/>
              </a:spcBef>
              <a:spcAft>
                <a:spcPts val="0"/>
              </a:spcAft>
              <a:buClr>
                <a:srgbClr val="C8C8D3"/>
              </a:buClr>
              <a:buSzPts val="4800"/>
              <a:buFont typeface="Proxima Nova"/>
              <a:buChar char="•"/>
              <a:defRPr b="0" i="0" sz="4800" u="none" cap="none" strike="noStrike">
                <a:solidFill>
                  <a:srgbClr val="C8C8D3"/>
                </a:solidFill>
                <a:latin typeface="Proxima Nova"/>
                <a:ea typeface="Proxima Nova"/>
                <a:cs typeface="Proxima Nova"/>
                <a:sym typeface="Proxima Nova"/>
              </a:defRPr>
            </a:lvl3pPr>
            <a:lvl4pPr indent="-533400" lvl="3" marL="1828800" marR="0" rtl="0" algn="l">
              <a:lnSpc>
                <a:spcPct val="100000"/>
              </a:lnSpc>
              <a:spcBef>
                <a:spcPts val="1100"/>
              </a:spcBef>
              <a:spcAft>
                <a:spcPts val="0"/>
              </a:spcAft>
              <a:buClr>
                <a:srgbClr val="C8C8D3"/>
              </a:buClr>
              <a:buSzPts val="4800"/>
              <a:buFont typeface="Proxima Nova"/>
              <a:buChar char="•"/>
              <a:defRPr b="0" i="0" sz="4800" u="none" cap="none" strike="noStrike">
                <a:solidFill>
                  <a:srgbClr val="C8C8D3"/>
                </a:solidFill>
                <a:latin typeface="Proxima Nova"/>
                <a:ea typeface="Proxima Nova"/>
                <a:cs typeface="Proxima Nova"/>
                <a:sym typeface="Proxima Nova"/>
              </a:defRPr>
            </a:lvl4pPr>
            <a:lvl5pPr indent="-533400" lvl="4" marL="2286000" marR="0" rtl="0" algn="l">
              <a:lnSpc>
                <a:spcPct val="100000"/>
              </a:lnSpc>
              <a:spcBef>
                <a:spcPts val="1100"/>
              </a:spcBef>
              <a:spcAft>
                <a:spcPts val="0"/>
              </a:spcAft>
              <a:buClr>
                <a:srgbClr val="C8C8D3"/>
              </a:buClr>
              <a:buSzPts val="4800"/>
              <a:buFont typeface="Proxima Nova"/>
              <a:buChar char="•"/>
              <a:defRPr b="0" i="0" sz="4800" u="none" cap="none" strike="noStrike">
                <a:solidFill>
                  <a:srgbClr val="C8C8D3"/>
                </a:solidFill>
                <a:latin typeface="Proxima Nova"/>
                <a:ea typeface="Proxima Nova"/>
                <a:cs typeface="Proxima Nova"/>
                <a:sym typeface="Proxima Nova"/>
              </a:defRPr>
            </a:lvl5pPr>
            <a:lvl6pPr indent="-533400" lvl="5" marL="2743200" marR="0" rtl="0" algn="l">
              <a:lnSpc>
                <a:spcPct val="100000"/>
              </a:lnSpc>
              <a:spcBef>
                <a:spcPts val="1100"/>
              </a:spcBef>
              <a:spcAft>
                <a:spcPts val="0"/>
              </a:spcAft>
              <a:buClr>
                <a:srgbClr val="73758F"/>
              </a:buClr>
              <a:buSzPts val="4800"/>
              <a:buFont typeface="Proxima Nova"/>
              <a:buChar char="•"/>
              <a:defRPr b="0" i="0" sz="4800" u="none" cap="none" strike="noStrike">
                <a:solidFill>
                  <a:srgbClr val="73758F"/>
                </a:solidFill>
                <a:latin typeface="Proxima Nova"/>
                <a:ea typeface="Proxima Nova"/>
                <a:cs typeface="Proxima Nova"/>
                <a:sym typeface="Proxima Nova"/>
              </a:defRPr>
            </a:lvl6pPr>
            <a:lvl7pPr indent="-533400" lvl="6" marL="3200400" marR="0" rtl="0" algn="l">
              <a:lnSpc>
                <a:spcPct val="100000"/>
              </a:lnSpc>
              <a:spcBef>
                <a:spcPts val="1100"/>
              </a:spcBef>
              <a:spcAft>
                <a:spcPts val="0"/>
              </a:spcAft>
              <a:buClr>
                <a:srgbClr val="73758F"/>
              </a:buClr>
              <a:buSzPts val="4800"/>
              <a:buFont typeface="Proxima Nova"/>
              <a:buChar char="•"/>
              <a:defRPr b="0" i="0" sz="4800" u="none" cap="none" strike="noStrike">
                <a:solidFill>
                  <a:srgbClr val="73758F"/>
                </a:solidFill>
                <a:latin typeface="Proxima Nova"/>
                <a:ea typeface="Proxima Nova"/>
                <a:cs typeface="Proxima Nova"/>
                <a:sym typeface="Proxima Nova"/>
              </a:defRPr>
            </a:lvl7pPr>
            <a:lvl8pPr indent="-533400" lvl="7" marL="3657600" marR="0" rtl="0" algn="l">
              <a:lnSpc>
                <a:spcPct val="100000"/>
              </a:lnSpc>
              <a:spcBef>
                <a:spcPts val="1100"/>
              </a:spcBef>
              <a:spcAft>
                <a:spcPts val="0"/>
              </a:spcAft>
              <a:buClr>
                <a:srgbClr val="73758F"/>
              </a:buClr>
              <a:buSzPts val="4800"/>
              <a:buFont typeface="Proxima Nova"/>
              <a:buChar char="•"/>
              <a:defRPr b="0" i="0" sz="4800" u="none" cap="none" strike="noStrike">
                <a:solidFill>
                  <a:srgbClr val="73758F"/>
                </a:solidFill>
                <a:latin typeface="Proxima Nova"/>
                <a:ea typeface="Proxima Nova"/>
                <a:cs typeface="Proxima Nova"/>
                <a:sym typeface="Proxima Nova"/>
              </a:defRPr>
            </a:lvl8pPr>
            <a:lvl9pPr indent="-533400" lvl="8" marL="4114800" marR="0" rtl="0" algn="l">
              <a:lnSpc>
                <a:spcPct val="100000"/>
              </a:lnSpc>
              <a:spcBef>
                <a:spcPts val="1100"/>
              </a:spcBef>
              <a:spcAft>
                <a:spcPts val="0"/>
              </a:spcAft>
              <a:buClr>
                <a:srgbClr val="73758F"/>
              </a:buClr>
              <a:buSzPts val="4800"/>
              <a:buFont typeface="Proxima Nova"/>
              <a:buChar char="•"/>
              <a:defRPr b="0" i="0" sz="4800" u="none" cap="none" strike="noStrike">
                <a:solidFill>
                  <a:srgbClr val="73758F"/>
                </a:solidFill>
                <a:latin typeface="Proxima Nova"/>
                <a:ea typeface="Proxima Nova"/>
                <a:cs typeface="Proxima Nova"/>
                <a:sym typeface="Proxima Nova"/>
              </a:defRPr>
            </a:lvl9pPr>
          </a:lstStyle>
          <a:p/>
        </p:txBody>
      </p:sp>
      <p:sp>
        <p:nvSpPr>
          <p:cNvPr id="22" name="Google Shape;22;p3"/>
          <p:cNvSpPr txBox="1"/>
          <p:nvPr>
            <p:ph idx="12" type="sldNum"/>
          </p:nvPr>
        </p:nvSpPr>
        <p:spPr>
          <a:xfrm>
            <a:off x="23544309" y="12693696"/>
            <a:ext cx="474000" cy="523200"/>
          </a:xfrm>
          <a:prstGeom prst="rect">
            <a:avLst/>
          </a:prstGeom>
          <a:noFill/>
          <a:ln>
            <a:noFill/>
          </a:ln>
        </p:spPr>
        <p:txBody>
          <a:bodyPr anchorCtr="0" anchor="ctr" bIns="121900" lIns="121900" spcFirstLastPara="1" rIns="121900" wrap="square" tIns="121900">
            <a:noAutofit/>
          </a:bodyPr>
          <a:lstStyle>
            <a:lvl1pPr indent="0" lvl="0" marL="0" marR="0" rtl="0" algn="r">
              <a:lnSpc>
                <a:spcPct val="100000"/>
              </a:lnSpc>
              <a:spcBef>
                <a:spcPts val="0"/>
              </a:spcBef>
              <a:spcAft>
                <a:spcPts val="0"/>
              </a:spcAft>
              <a:buClr>
                <a:srgbClr val="A3A4B5"/>
              </a:buClr>
              <a:buSzPts val="1800"/>
              <a:buFont typeface="Proxima Nova"/>
              <a:buNone/>
              <a:defRPr b="0" i="0" sz="1800" u="none" cap="none" strike="noStrike">
                <a:solidFill>
                  <a:srgbClr val="A3A4B5"/>
                </a:solidFill>
                <a:latin typeface="Proxima Nova"/>
                <a:ea typeface="Proxima Nova"/>
                <a:cs typeface="Proxima Nova"/>
                <a:sym typeface="Proxima Nova"/>
              </a:defRPr>
            </a:lvl1pPr>
            <a:lvl2pPr indent="0" lvl="1" marL="0" marR="0" rtl="0" algn="r">
              <a:lnSpc>
                <a:spcPct val="100000"/>
              </a:lnSpc>
              <a:spcBef>
                <a:spcPts val="0"/>
              </a:spcBef>
              <a:spcAft>
                <a:spcPts val="0"/>
              </a:spcAft>
              <a:buClr>
                <a:srgbClr val="A3A4B5"/>
              </a:buClr>
              <a:buSzPts val="1800"/>
              <a:buFont typeface="Proxima Nova"/>
              <a:buNone/>
              <a:defRPr b="0" i="0" sz="1800" u="none" cap="none" strike="noStrike">
                <a:solidFill>
                  <a:srgbClr val="A3A4B5"/>
                </a:solidFill>
                <a:latin typeface="Proxima Nova"/>
                <a:ea typeface="Proxima Nova"/>
                <a:cs typeface="Proxima Nova"/>
                <a:sym typeface="Proxima Nova"/>
              </a:defRPr>
            </a:lvl2pPr>
            <a:lvl3pPr indent="0" lvl="2" marL="0" marR="0" rtl="0" algn="r">
              <a:lnSpc>
                <a:spcPct val="100000"/>
              </a:lnSpc>
              <a:spcBef>
                <a:spcPts val="0"/>
              </a:spcBef>
              <a:spcAft>
                <a:spcPts val="0"/>
              </a:spcAft>
              <a:buClr>
                <a:srgbClr val="A3A4B5"/>
              </a:buClr>
              <a:buSzPts val="1800"/>
              <a:buFont typeface="Proxima Nova"/>
              <a:buNone/>
              <a:defRPr b="0" i="0" sz="1800" u="none" cap="none" strike="noStrike">
                <a:solidFill>
                  <a:srgbClr val="A3A4B5"/>
                </a:solidFill>
                <a:latin typeface="Proxima Nova"/>
                <a:ea typeface="Proxima Nova"/>
                <a:cs typeface="Proxima Nova"/>
                <a:sym typeface="Proxima Nova"/>
              </a:defRPr>
            </a:lvl3pPr>
            <a:lvl4pPr indent="0" lvl="3" marL="0" marR="0" rtl="0" algn="r">
              <a:lnSpc>
                <a:spcPct val="100000"/>
              </a:lnSpc>
              <a:spcBef>
                <a:spcPts val="0"/>
              </a:spcBef>
              <a:spcAft>
                <a:spcPts val="0"/>
              </a:spcAft>
              <a:buClr>
                <a:srgbClr val="A3A4B5"/>
              </a:buClr>
              <a:buSzPts val="1800"/>
              <a:buFont typeface="Proxima Nova"/>
              <a:buNone/>
              <a:defRPr b="0" i="0" sz="1800" u="none" cap="none" strike="noStrike">
                <a:solidFill>
                  <a:srgbClr val="A3A4B5"/>
                </a:solidFill>
                <a:latin typeface="Proxima Nova"/>
                <a:ea typeface="Proxima Nova"/>
                <a:cs typeface="Proxima Nova"/>
                <a:sym typeface="Proxima Nova"/>
              </a:defRPr>
            </a:lvl4pPr>
            <a:lvl5pPr indent="0" lvl="4" marL="0" marR="0" rtl="0" algn="r">
              <a:lnSpc>
                <a:spcPct val="100000"/>
              </a:lnSpc>
              <a:spcBef>
                <a:spcPts val="0"/>
              </a:spcBef>
              <a:spcAft>
                <a:spcPts val="0"/>
              </a:spcAft>
              <a:buClr>
                <a:srgbClr val="A3A4B5"/>
              </a:buClr>
              <a:buSzPts val="1800"/>
              <a:buFont typeface="Proxima Nova"/>
              <a:buNone/>
              <a:defRPr b="0" i="0" sz="1800" u="none" cap="none" strike="noStrike">
                <a:solidFill>
                  <a:srgbClr val="A3A4B5"/>
                </a:solidFill>
                <a:latin typeface="Proxima Nova"/>
                <a:ea typeface="Proxima Nova"/>
                <a:cs typeface="Proxima Nova"/>
                <a:sym typeface="Proxima Nova"/>
              </a:defRPr>
            </a:lvl5pPr>
            <a:lvl6pPr indent="0" lvl="5" marL="0" marR="0" rtl="0" algn="r">
              <a:lnSpc>
                <a:spcPct val="100000"/>
              </a:lnSpc>
              <a:spcBef>
                <a:spcPts val="0"/>
              </a:spcBef>
              <a:spcAft>
                <a:spcPts val="0"/>
              </a:spcAft>
              <a:buClr>
                <a:srgbClr val="A3A4B5"/>
              </a:buClr>
              <a:buSzPts val="1800"/>
              <a:buFont typeface="Proxima Nova"/>
              <a:buNone/>
              <a:defRPr b="0" i="0" sz="1800" u="none" cap="none" strike="noStrike">
                <a:solidFill>
                  <a:srgbClr val="A3A4B5"/>
                </a:solidFill>
                <a:latin typeface="Proxima Nova"/>
                <a:ea typeface="Proxima Nova"/>
                <a:cs typeface="Proxima Nova"/>
                <a:sym typeface="Proxima Nova"/>
              </a:defRPr>
            </a:lvl6pPr>
            <a:lvl7pPr indent="0" lvl="6" marL="0" marR="0" rtl="0" algn="r">
              <a:lnSpc>
                <a:spcPct val="100000"/>
              </a:lnSpc>
              <a:spcBef>
                <a:spcPts val="0"/>
              </a:spcBef>
              <a:spcAft>
                <a:spcPts val="0"/>
              </a:spcAft>
              <a:buClr>
                <a:srgbClr val="A3A4B5"/>
              </a:buClr>
              <a:buSzPts val="1800"/>
              <a:buFont typeface="Proxima Nova"/>
              <a:buNone/>
              <a:defRPr b="0" i="0" sz="1800" u="none" cap="none" strike="noStrike">
                <a:solidFill>
                  <a:srgbClr val="A3A4B5"/>
                </a:solidFill>
                <a:latin typeface="Proxima Nova"/>
                <a:ea typeface="Proxima Nova"/>
                <a:cs typeface="Proxima Nova"/>
                <a:sym typeface="Proxima Nova"/>
              </a:defRPr>
            </a:lvl7pPr>
            <a:lvl8pPr indent="0" lvl="7" marL="0" marR="0" rtl="0" algn="r">
              <a:lnSpc>
                <a:spcPct val="100000"/>
              </a:lnSpc>
              <a:spcBef>
                <a:spcPts val="0"/>
              </a:spcBef>
              <a:spcAft>
                <a:spcPts val="0"/>
              </a:spcAft>
              <a:buClr>
                <a:srgbClr val="A3A4B5"/>
              </a:buClr>
              <a:buSzPts val="1800"/>
              <a:buFont typeface="Proxima Nova"/>
              <a:buNone/>
              <a:defRPr b="0" i="0" sz="1800" u="none" cap="none" strike="noStrike">
                <a:solidFill>
                  <a:srgbClr val="A3A4B5"/>
                </a:solidFill>
                <a:latin typeface="Proxima Nova"/>
                <a:ea typeface="Proxima Nova"/>
                <a:cs typeface="Proxima Nova"/>
                <a:sym typeface="Proxima Nova"/>
              </a:defRPr>
            </a:lvl8pPr>
            <a:lvl9pPr indent="0" lvl="8" marL="0" marR="0" rtl="0" algn="r">
              <a:lnSpc>
                <a:spcPct val="100000"/>
              </a:lnSpc>
              <a:spcBef>
                <a:spcPts val="0"/>
              </a:spcBef>
              <a:spcAft>
                <a:spcPts val="0"/>
              </a:spcAft>
              <a:buClr>
                <a:srgbClr val="A3A4B5"/>
              </a:buClr>
              <a:buSzPts val="1800"/>
              <a:buFont typeface="Proxima Nova"/>
              <a:buNone/>
              <a:defRPr b="0" i="0" sz="1800" u="none" cap="none" strike="noStrike">
                <a:solidFill>
                  <a:srgbClr val="A3A4B5"/>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US"/>
              <a:t>‹#›</a:t>
            </a:fld>
            <a:endParaRPr/>
          </a:p>
        </p:txBody>
      </p:sp>
      <p:sp>
        <p:nvSpPr>
          <p:cNvPr id="23" name="Google Shape;23;p3"/>
          <p:cNvSpPr/>
          <p:nvPr/>
        </p:nvSpPr>
        <p:spPr>
          <a:xfrm>
            <a:off x="7300808" y="12660755"/>
            <a:ext cx="10704600" cy="624900"/>
          </a:xfrm>
          <a:prstGeom prst="rect">
            <a:avLst/>
          </a:prstGeom>
          <a:noFill/>
          <a:ln>
            <a:noFill/>
          </a:ln>
        </p:spPr>
        <p:txBody>
          <a:bodyPr anchorCtr="0" anchor="t" bIns="121900" lIns="121900" spcFirstLastPara="1" rIns="121900" wrap="square" tIns="121900">
            <a:noAutofit/>
          </a:bodyPr>
          <a:lstStyle/>
          <a:p>
            <a:pPr indent="0" lvl="0" marL="0" marR="0" rtl="0" algn="l">
              <a:lnSpc>
                <a:spcPct val="100000"/>
              </a:lnSpc>
              <a:spcBef>
                <a:spcPts val="0"/>
              </a:spcBef>
              <a:spcAft>
                <a:spcPts val="0"/>
              </a:spcAft>
              <a:buClr>
                <a:srgbClr val="A3A4B5"/>
              </a:buClr>
              <a:buSzPts val="1200"/>
              <a:buFont typeface="Proxima Nova"/>
              <a:buNone/>
            </a:pPr>
            <a:r>
              <a:rPr b="0" i="0" lang="en-US" sz="1200" u="none" cap="none" strike="noStrike">
                <a:solidFill>
                  <a:srgbClr val="A3A4B5"/>
                </a:solidFill>
                <a:latin typeface="Proxima Nova"/>
                <a:ea typeface="Proxima Nova"/>
                <a:cs typeface="Proxima Nova"/>
                <a:sym typeface="Proxima Nova"/>
              </a:rPr>
              <a:t>Unless otherwise indicated, these slides are © 2013-2018 Pivotal Software, Inc. and licensed under a Creative Commons Attribution-NonCommercial license: http://creativecommons.org/licenses/by-nc/3.0/</a:t>
            </a:r>
            <a:endParaRPr/>
          </a:p>
        </p:txBody>
      </p:sp>
      <p:sp>
        <p:nvSpPr>
          <p:cNvPr id="24" name="Google Shape;24;p3"/>
          <p:cNvSpPr/>
          <p:nvPr/>
        </p:nvSpPr>
        <p:spPr>
          <a:xfrm flipH="1" rot="10800000">
            <a:off x="-1" y="12247554"/>
            <a:ext cx="24384000" cy="33900"/>
          </a:xfrm>
          <a:prstGeom prst="rect">
            <a:avLst/>
          </a:prstGeom>
          <a:solidFill>
            <a:srgbClr val="A3A4B5">
              <a:alpha val="25880"/>
            </a:srgbClr>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FFFFFF"/>
              </a:buClr>
              <a:buSzPts val="4800"/>
              <a:buFont typeface="Calibri"/>
              <a:buNone/>
            </a:pPr>
            <a:r>
              <a:t/>
            </a:r>
            <a:endParaRPr b="0" i="0" sz="4800" u="none" cap="none" strike="noStrike">
              <a:solidFill>
                <a:srgbClr val="101128"/>
              </a:solidFill>
              <a:latin typeface="Calibri"/>
              <a:ea typeface="Calibri"/>
              <a:cs typeface="Calibri"/>
              <a:sym typeface="Calibri"/>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spTree>
      <p:nvGrpSpPr>
        <p:cNvPr id="102" name="Shape 102"/>
        <p:cNvGrpSpPr/>
        <p:nvPr/>
      </p:nvGrpSpPr>
      <p:grpSpPr>
        <a:xfrm>
          <a:off x="0" y="0"/>
          <a:ext cx="0" cy="0"/>
          <a:chOff x="0" y="0"/>
          <a:chExt cx="0" cy="0"/>
        </a:xfrm>
      </p:grpSpPr>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_no Footer">
  <p:cSld name="Title only_no Footer">
    <p:spTree>
      <p:nvGrpSpPr>
        <p:cNvPr id="103" name="Shape 103"/>
        <p:cNvGrpSpPr/>
        <p:nvPr/>
      </p:nvGrpSpPr>
      <p:grpSpPr>
        <a:xfrm>
          <a:off x="0" y="0"/>
          <a:ext cx="0" cy="0"/>
          <a:chOff x="0" y="0"/>
          <a:chExt cx="0" cy="0"/>
        </a:xfrm>
      </p:grpSpPr>
      <p:sp>
        <p:nvSpPr>
          <p:cNvPr id="104" name="Google Shape;104;p24"/>
          <p:cNvSpPr txBox="1"/>
          <p:nvPr>
            <p:ph type="title"/>
          </p:nvPr>
        </p:nvSpPr>
        <p:spPr>
          <a:xfrm>
            <a:off x="1219200" y="549278"/>
            <a:ext cx="21945600" cy="1015800"/>
          </a:xfrm>
          <a:prstGeom prst="rect">
            <a:avLst/>
          </a:prstGeom>
          <a:noFill/>
          <a:ln>
            <a:noFill/>
          </a:ln>
        </p:spPr>
        <p:txBody>
          <a:bodyPr anchorCtr="0" anchor="t" bIns="91400" lIns="182850" spcFirstLastPara="1" rIns="182850" wrap="square" tIns="91400">
            <a:noAutofit/>
          </a:bodyPr>
          <a:lstStyle>
            <a:lvl1pPr lvl="0" marR="0" rtl="0" algn="l">
              <a:lnSpc>
                <a:spcPct val="85000"/>
              </a:lnSpc>
              <a:spcBef>
                <a:spcPts val="0"/>
              </a:spcBef>
              <a:spcAft>
                <a:spcPts val="0"/>
              </a:spcAft>
              <a:buClr>
                <a:srgbClr val="838484"/>
              </a:buClr>
              <a:buSzPts val="4800"/>
              <a:buFont typeface="Helvetica Neue"/>
              <a:buNone/>
              <a:defRPr b="0" i="0" sz="4800" u="none" cap="none" strike="noStrike">
                <a:solidFill>
                  <a:srgbClr val="838484"/>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_Title &amp; Content" type="obj">
  <p:cSld name="OBJECT">
    <p:spTree>
      <p:nvGrpSpPr>
        <p:cNvPr id="105" name="Shape 105"/>
        <p:cNvGrpSpPr/>
        <p:nvPr/>
      </p:nvGrpSpPr>
      <p:grpSpPr>
        <a:xfrm>
          <a:off x="0" y="0"/>
          <a:ext cx="0" cy="0"/>
          <a:chOff x="0" y="0"/>
          <a:chExt cx="0" cy="0"/>
        </a:xfrm>
      </p:grpSpPr>
      <p:sp>
        <p:nvSpPr>
          <p:cNvPr id="106" name="Google Shape;106;p25"/>
          <p:cNvSpPr txBox="1"/>
          <p:nvPr>
            <p:ph type="title"/>
          </p:nvPr>
        </p:nvSpPr>
        <p:spPr>
          <a:xfrm>
            <a:off x="1219200" y="549278"/>
            <a:ext cx="21945600" cy="1015800"/>
          </a:xfrm>
          <a:prstGeom prst="rect">
            <a:avLst/>
          </a:prstGeom>
          <a:noFill/>
          <a:ln>
            <a:noFill/>
          </a:ln>
        </p:spPr>
        <p:txBody>
          <a:bodyPr anchorCtr="0" anchor="t" bIns="91400" lIns="182850" spcFirstLastPara="1" rIns="182850" wrap="square" tIns="91400">
            <a:noAutofit/>
          </a:bodyPr>
          <a:lstStyle>
            <a:lvl1pPr lvl="0" marR="0" rtl="0" algn="l">
              <a:lnSpc>
                <a:spcPct val="85000"/>
              </a:lnSpc>
              <a:spcBef>
                <a:spcPts val="0"/>
              </a:spcBef>
              <a:spcAft>
                <a:spcPts val="0"/>
              </a:spcAft>
              <a:buClr>
                <a:srgbClr val="838484"/>
              </a:buClr>
              <a:buSzPts val="4800"/>
              <a:buFont typeface="Helvetica Neue"/>
              <a:buNone/>
              <a:defRPr b="0" i="0" sz="4800" u="none" cap="none" strike="noStrike">
                <a:solidFill>
                  <a:srgbClr val="838484"/>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sp>
        <p:nvSpPr>
          <p:cNvPr id="107" name="Google Shape;107;p25"/>
          <p:cNvSpPr txBox="1"/>
          <p:nvPr>
            <p:ph idx="1" type="body"/>
          </p:nvPr>
        </p:nvSpPr>
        <p:spPr>
          <a:xfrm>
            <a:off x="1265550" y="1941924"/>
            <a:ext cx="21945600" cy="10310400"/>
          </a:xfrm>
          <a:prstGeom prst="rect">
            <a:avLst/>
          </a:prstGeom>
          <a:noFill/>
          <a:ln>
            <a:noFill/>
          </a:ln>
        </p:spPr>
        <p:txBody>
          <a:bodyPr anchorCtr="0" anchor="t" bIns="91400" lIns="182850" spcFirstLastPara="1" rIns="182850" wrap="square" tIns="91400">
            <a:noAutofit/>
          </a:bodyPr>
          <a:lstStyle>
            <a:lvl1pPr indent="-228600" lvl="0" marL="457200" marR="0" rtl="0" algn="l">
              <a:lnSpc>
                <a:spcPct val="100000"/>
              </a:lnSpc>
              <a:spcBef>
                <a:spcPts val="1600"/>
              </a:spcBef>
              <a:spcAft>
                <a:spcPts val="0"/>
              </a:spcAft>
              <a:buClr>
                <a:schemeClr val="accent1"/>
              </a:buClr>
              <a:buSzPts val="4000"/>
              <a:buFont typeface="Courier New"/>
              <a:buNone/>
              <a:defRPr b="0" i="0" sz="4000" u="none" cap="none" strike="noStrike">
                <a:solidFill>
                  <a:srgbClr val="414242"/>
                </a:solidFill>
                <a:latin typeface="Open Sans"/>
                <a:ea typeface="Open Sans"/>
                <a:cs typeface="Open Sans"/>
                <a:sym typeface="Open Sans"/>
              </a:defRPr>
            </a:lvl1pPr>
            <a:lvl2pPr indent="-457200" lvl="1" marL="914400" marR="0" rtl="0" algn="l">
              <a:lnSpc>
                <a:spcPct val="100000"/>
              </a:lnSpc>
              <a:spcBef>
                <a:spcPts val="800"/>
              </a:spcBef>
              <a:spcAft>
                <a:spcPts val="0"/>
              </a:spcAft>
              <a:buClr>
                <a:schemeClr val="accent2"/>
              </a:buClr>
              <a:buSzPts val="3600"/>
              <a:buFont typeface="Merriweather Sans"/>
              <a:buChar char="–"/>
              <a:defRPr b="0" i="0" sz="3600" u="none" cap="none" strike="noStrike">
                <a:solidFill>
                  <a:srgbClr val="414242"/>
                </a:solidFill>
                <a:latin typeface="Open Sans"/>
                <a:ea typeface="Open Sans"/>
                <a:cs typeface="Open Sans"/>
                <a:sym typeface="Open Sans"/>
              </a:defRPr>
            </a:lvl2pPr>
            <a:lvl3pPr indent="-431800" lvl="2" marL="1371600" marR="0" rtl="0" algn="l">
              <a:lnSpc>
                <a:spcPct val="100000"/>
              </a:lnSpc>
              <a:spcBef>
                <a:spcPts val="800"/>
              </a:spcBef>
              <a:spcAft>
                <a:spcPts val="0"/>
              </a:spcAft>
              <a:buClr>
                <a:schemeClr val="accent2"/>
              </a:buClr>
              <a:buSzPts val="3200"/>
              <a:buFont typeface="Arial"/>
              <a:buChar char="•"/>
              <a:defRPr b="0" i="0" sz="3200" u="none" cap="none" strike="noStrike">
                <a:solidFill>
                  <a:srgbClr val="414242"/>
                </a:solidFill>
                <a:latin typeface="Open Sans"/>
                <a:ea typeface="Open Sans"/>
                <a:cs typeface="Open Sans"/>
                <a:sym typeface="Open Sans"/>
              </a:defRPr>
            </a:lvl3pPr>
            <a:lvl4pPr indent="-406400" lvl="3" marL="1828800" marR="0" rtl="0" algn="l">
              <a:lnSpc>
                <a:spcPct val="100000"/>
              </a:lnSpc>
              <a:spcBef>
                <a:spcPts val="800"/>
              </a:spcBef>
              <a:spcAft>
                <a:spcPts val="0"/>
              </a:spcAft>
              <a:buClr>
                <a:schemeClr val="accent2"/>
              </a:buClr>
              <a:buSzPts val="2800"/>
              <a:buFont typeface="Noto Sans Symbols"/>
              <a:buChar char="▫"/>
              <a:defRPr b="0" i="0" sz="2800" u="none" cap="none" strike="noStrike">
                <a:solidFill>
                  <a:srgbClr val="414242"/>
                </a:solidFill>
                <a:latin typeface="Open Sans"/>
                <a:ea typeface="Open Sans"/>
                <a:cs typeface="Open Sans"/>
                <a:sym typeface="Open Sans"/>
              </a:defRPr>
            </a:lvl4pPr>
            <a:lvl5pPr indent="-406400" lvl="4" marL="2286000" marR="0" rtl="0" algn="l">
              <a:lnSpc>
                <a:spcPct val="90000"/>
              </a:lnSpc>
              <a:spcBef>
                <a:spcPts val="800"/>
              </a:spcBef>
              <a:spcAft>
                <a:spcPts val="0"/>
              </a:spcAft>
              <a:buClr>
                <a:schemeClr val="accent2"/>
              </a:buClr>
              <a:buSzPts val="2800"/>
              <a:buFont typeface="Arial"/>
              <a:buChar char="•"/>
              <a:defRPr b="0" i="0" sz="2800" u="none" cap="none" strike="noStrike">
                <a:solidFill>
                  <a:srgbClr val="414242"/>
                </a:solidFill>
                <a:latin typeface="Helvetica Neue"/>
                <a:ea typeface="Helvetica Neue"/>
                <a:cs typeface="Helvetica Neue"/>
                <a:sym typeface="Helvetica Neue"/>
              </a:defRPr>
            </a:lvl5pPr>
            <a:lvl6pPr indent="-457200" lvl="5" marL="27432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Helvetica Neue"/>
                <a:ea typeface="Helvetica Neue"/>
                <a:cs typeface="Helvetica Neue"/>
                <a:sym typeface="Helvetica Neue"/>
              </a:defRPr>
            </a:lvl6pPr>
            <a:lvl7pPr indent="-457200" lvl="6" marL="32004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Helvetica Neue"/>
                <a:ea typeface="Helvetica Neue"/>
                <a:cs typeface="Helvetica Neue"/>
                <a:sym typeface="Helvetica Neue"/>
              </a:defRPr>
            </a:lvl7pPr>
            <a:lvl8pPr indent="-457200" lvl="7" marL="36576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Helvetica Neue"/>
                <a:ea typeface="Helvetica Neue"/>
                <a:cs typeface="Helvetica Neue"/>
                <a:sym typeface="Helvetica Neue"/>
              </a:defRPr>
            </a:lvl8pPr>
            <a:lvl9pPr indent="-457200" lvl="8" marL="41148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Helvetica Neue"/>
                <a:ea typeface="Helvetica Neue"/>
                <a:cs typeface="Helvetica Neue"/>
                <a:sym typeface="Helvetica Neue"/>
              </a:defRPr>
            </a:lvl9pPr>
          </a:lstStyle>
          <a:p/>
        </p:txBody>
      </p:sp>
      <p:pic>
        <p:nvPicPr>
          <p:cNvPr descr="AppDy_Logo_White_RGB.png" id="108" name="Google Shape;108;p25"/>
          <p:cNvPicPr preferRelativeResize="0"/>
          <p:nvPr/>
        </p:nvPicPr>
        <p:blipFill rotWithShape="1">
          <a:blip r:embed="rId2">
            <a:alphaModFix/>
          </a:blip>
          <a:srcRect b="0" l="0" r="0" t="0"/>
          <a:stretch/>
        </p:blipFill>
        <p:spPr>
          <a:xfrm>
            <a:off x="1219200" y="13346114"/>
            <a:ext cx="2438400" cy="182880"/>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with Text">
  <p:cSld name="Title Slide with Text">
    <p:bg>
      <p:bgPr>
        <a:solidFill>
          <a:schemeClr val="lt1"/>
        </a:solidFill>
      </p:bgPr>
    </p:bg>
    <p:spTree>
      <p:nvGrpSpPr>
        <p:cNvPr id="112" name="Shape 112"/>
        <p:cNvGrpSpPr/>
        <p:nvPr/>
      </p:nvGrpSpPr>
      <p:grpSpPr>
        <a:xfrm>
          <a:off x="0" y="0"/>
          <a:ext cx="0" cy="0"/>
          <a:chOff x="0" y="0"/>
          <a:chExt cx="0" cy="0"/>
        </a:xfrm>
      </p:grpSpPr>
      <p:sp>
        <p:nvSpPr>
          <p:cNvPr id="113" name="Google Shape;113;p27"/>
          <p:cNvSpPr/>
          <p:nvPr/>
        </p:nvSpPr>
        <p:spPr>
          <a:xfrm>
            <a:off x="0" y="12475029"/>
            <a:ext cx="24384000" cy="1240800"/>
          </a:xfrm>
          <a:prstGeom prst="rect">
            <a:avLst/>
          </a:prstGeom>
          <a:solidFill>
            <a:schemeClr val="lt1"/>
          </a:solidFill>
          <a:ln>
            <a:noFill/>
          </a:ln>
        </p:spPr>
        <p:txBody>
          <a:bodyPr anchorCtr="0" anchor="ctr" bIns="91400" lIns="182875" spcFirstLastPara="1" rIns="182875" wrap="square" tIns="91400">
            <a:noAutofit/>
          </a:bodyPr>
          <a:lstStyle/>
          <a:p>
            <a:pPr indent="0" lvl="0" marL="0" marR="0" rtl="0" algn="ctr">
              <a:lnSpc>
                <a:spcPct val="100000"/>
              </a:lnSpc>
              <a:spcBef>
                <a:spcPts val="0"/>
              </a:spcBef>
              <a:spcAft>
                <a:spcPts val="0"/>
              </a:spcAft>
              <a:buClr>
                <a:srgbClr val="000000"/>
              </a:buClr>
              <a:buSzPts val="3600"/>
              <a:buFont typeface="Arial"/>
              <a:buNone/>
            </a:pPr>
            <a:r>
              <a:t/>
            </a:r>
            <a:endParaRPr b="0" i="0" sz="3600" u="none" cap="none" strike="noStrike">
              <a:solidFill>
                <a:schemeClr val="lt1"/>
              </a:solidFill>
              <a:latin typeface="Arial"/>
              <a:ea typeface="Arial"/>
              <a:cs typeface="Arial"/>
              <a:sym typeface="Arial"/>
            </a:endParaRPr>
          </a:p>
        </p:txBody>
      </p:sp>
      <p:sp>
        <p:nvSpPr>
          <p:cNvPr id="114" name="Google Shape;114;p27"/>
          <p:cNvSpPr txBox="1"/>
          <p:nvPr>
            <p:ph type="ctrTitle"/>
          </p:nvPr>
        </p:nvSpPr>
        <p:spPr>
          <a:xfrm>
            <a:off x="6969771" y="6738115"/>
            <a:ext cx="15867300" cy="2334300"/>
          </a:xfrm>
          <a:prstGeom prst="rect">
            <a:avLst/>
          </a:prstGeom>
          <a:noFill/>
          <a:ln>
            <a:noFill/>
          </a:ln>
        </p:spPr>
        <p:txBody>
          <a:bodyPr anchorCtr="0" anchor="b" bIns="243800" lIns="243800" spcFirstLastPara="1" rIns="243800" wrap="square" tIns="243800">
            <a:noAutofit/>
          </a:bodyPr>
          <a:lstStyle>
            <a:lvl1pPr lvl="0" marR="0" rtl="0" algn="r">
              <a:lnSpc>
                <a:spcPct val="85000"/>
              </a:lnSpc>
              <a:spcBef>
                <a:spcPts val="0"/>
              </a:spcBef>
              <a:spcAft>
                <a:spcPts val="0"/>
              </a:spcAft>
              <a:buClr>
                <a:schemeClr val="dk1"/>
              </a:buClr>
              <a:buSzPts val="9200"/>
              <a:buFont typeface="Arial"/>
              <a:buNone/>
              <a:defRPr b="1" i="0" sz="9200" u="none" cap="none" strike="noStrike">
                <a:solidFill>
                  <a:srgbClr val="002D36"/>
                </a:solidFill>
                <a:latin typeface="Montserrat"/>
                <a:ea typeface="Montserrat"/>
                <a:cs typeface="Montserrat"/>
                <a:sym typeface="Montserrat"/>
              </a:defRPr>
            </a:lvl1pPr>
            <a:lvl2pPr lvl="1" rtl="0">
              <a:spcBef>
                <a:spcPts val="0"/>
              </a:spcBef>
              <a:spcAft>
                <a:spcPts val="0"/>
              </a:spcAft>
              <a:buClr>
                <a:schemeClr val="dk1"/>
              </a:buClr>
              <a:buSzPts val="7500"/>
              <a:buFont typeface="Arial"/>
              <a:buNone/>
              <a:defRPr sz="7500">
                <a:solidFill>
                  <a:schemeClr val="dk1"/>
                </a:solidFill>
              </a:defRPr>
            </a:lvl2pPr>
            <a:lvl3pPr lvl="2" rtl="0">
              <a:spcBef>
                <a:spcPts val="0"/>
              </a:spcBef>
              <a:spcAft>
                <a:spcPts val="0"/>
              </a:spcAft>
              <a:buClr>
                <a:schemeClr val="dk1"/>
              </a:buClr>
              <a:buSzPts val="7500"/>
              <a:buFont typeface="Arial"/>
              <a:buNone/>
              <a:defRPr sz="7500">
                <a:solidFill>
                  <a:schemeClr val="dk1"/>
                </a:solidFill>
              </a:defRPr>
            </a:lvl3pPr>
            <a:lvl4pPr lvl="3" rtl="0">
              <a:spcBef>
                <a:spcPts val="0"/>
              </a:spcBef>
              <a:spcAft>
                <a:spcPts val="0"/>
              </a:spcAft>
              <a:buClr>
                <a:schemeClr val="dk1"/>
              </a:buClr>
              <a:buSzPts val="7500"/>
              <a:buFont typeface="Arial"/>
              <a:buNone/>
              <a:defRPr sz="7500">
                <a:solidFill>
                  <a:schemeClr val="dk1"/>
                </a:solidFill>
              </a:defRPr>
            </a:lvl4pPr>
            <a:lvl5pPr lvl="4" rtl="0">
              <a:spcBef>
                <a:spcPts val="0"/>
              </a:spcBef>
              <a:spcAft>
                <a:spcPts val="0"/>
              </a:spcAft>
              <a:buClr>
                <a:schemeClr val="dk1"/>
              </a:buClr>
              <a:buSzPts val="7500"/>
              <a:buFont typeface="Arial"/>
              <a:buNone/>
              <a:defRPr sz="7500">
                <a:solidFill>
                  <a:schemeClr val="dk1"/>
                </a:solidFill>
              </a:defRPr>
            </a:lvl5pPr>
            <a:lvl6pPr lvl="5" rtl="0">
              <a:spcBef>
                <a:spcPts val="0"/>
              </a:spcBef>
              <a:spcAft>
                <a:spcPts val="0"/>
              </a:spcAft>
              <a:buClr>
                <a:schemeClr val="dk1"/>
              </a:buClr>
              <a:buSzPts val="7500"/>
              <a:buFont typeface="Arial"/>
              <a:buNone/>
              <a:defRPr sz="7500">
                <a:solidFill>
                  <a:schemeClr val="dk1"/>
                </a:solidFill>
              </a:defRPr>
            </a:lvl6pPr>
            <a:lvl7pPr lvl="6" rtl="0">
              <a:spcBef>
                <a:spcPts val="0"/>
              </a:spcBef>
              <a:spcAft>
                <a:spcPts val="0"/>
              </a:spcAft>
              <a:buClr>
                <a:schemeClr val="dk1"/>
              </a:buClr>
              <a:buSzPts val="7500"/>
              <a:buFont typeface="Arial"/>
              <a:buNone/>
              <a:defRPr sz="7500">
                <a:solidFill>
                  <a:schemeClr val="dk1"/>
                </a:solidFill>
              </a:defRPr>
            </a:lvl7pPr>
            <a:lvl8pPr lvl="7" rtl="0">
              <a:spcBef>
                <a:spcPts val="0"/>
              </a:spcBef>
              <a:spcAft>
                <a:spcPts val="0"/>
              </a:spcAft>
              <a:buClr>
                <a:schemeClr val="dk1"/>
              </a:buClr>
              <a:buSzPts val="7500"/>
              <a:buFont typeface="Arial"/>
              <a:buNone/>
              <a:defRPr sz="7500">
                <a:solidFill>
                  <a:schemeClr val="dk1"/>
                </a:solidFill>
              </a:defRPr>
            </a:lvl8pPr>
            <a:lvl9pPr lvl="8" rtl="0">
              <a:spcBef>
                <a:spcPts val="0"/>
              </a:spcBef>
              <a:spcAft>
                <a:spcPts val="0"/>
              </a:spcAft>
              <a:buClr>
                <a:schemeClr val="dk1"/>
              </a:buClr>
              <a:buSzPts val="7500"/>
              <a:buFont typeface="Arial"/>
              <a:buNone/>
              <a:defRPr sz="7500">
                <a:solidFill>
                  <a:schemeClr val="dk1"/>
                </a:solidFill>
              </a:defRPr>
            </a:lvl9pPr>
          </a:lstStyle>
          <a:p/>
        </p:txBody>
      </p:sp>
      <p:sp>
        <p:nvSpPr>
          <p:cNvPr id="115" name="Google Shape;115;p27"/>
          <p:cNvSpPr txBox="1"/>
          <p:nvPr>
            <p:ph idx="1" type="body"/>
          </p:nvPr>
        </p:nvSpPr>
        <p:spPr>
          <a:xfrm>
            <a:off x="8871627" y="9102091"/>
            <a:ext cx="13987200" cy="1915200"/>
          </a:xfrm>
          <a:prstGeom prst="rect">
            <a:avLst/>
          </a:prstGeom>
          <a:noFill/>
          <a:ln>
            <a:noFill/>
          </a:ln>
        </p:spPr>
        <p:txBody>
          <a:bodyPr anchorCtr="0" anchor="t" bIns="243800" lIns="243800" spcFirstLastPara="1" rIns="243800" wrap="square" tIns="243800">
            <a:noAutofit/>
          </a:bodyPr>
          <a:lstStyle>
            <a:lvl1pPr indent="-228600" lvl="0" marL="457200" marR="0" rtl="0" algn="r">
              <a:lnSpc>
                <a:spcPct val="85000"/>
              </a:lnSpc>
              <a:spcBef>
                <a:spcPts val="0"/>
              </a:spcBef>
              <a:spcAft>
                <a:spcPts val="0"/>
              </a:spcAft>
              <a:buClr>
                <a:schemeClr val="dk2"/>
              </a:buClr>
              <a:buSzPts val="5600"/>
              <a:buFont typeface="Arial"/>
              <a:buNone/>
              <a:defRPr b="0" i="0" sz="5600" u="none" cap="none" strike="noStrike">
                <a:solidFill>
                  <a:srgbClr val="424242"/>
                </a:solidFill>
                <a:latin typeface="Montserrat"/>
                <a:ea typeface="Montserrat"/>
                <a:cs typeface="Montserrat"/>
                <a:sym typeface="Montserrat"/>
              </a:defRPr>
            </a:lvl1pPr>
            <a:lvl2pPr indent="-228600" lvl="1" marL="914400" marR="0" rtl="0" algn="r">
              <a:lnSpc>
                <a:spcPct val="90000"/>
              </a:lnSpc>
              <a:spcBef>
                <a:spcPts val="4300"/>
              </a:spcBef>
              <a:spcAft>
                <a:spcPts val="0"/>
              </a:spcAft>
              <a:buClr>
                <a:schemeClr val="dk2"/>
              </a:buClr>
              <a:buSzPts val="5600"/>
              <a:buFont typeface="Arial"/>
              <a:buNone/>
              <a:defRPr b="0" i="0" sz="5600" u="none" cap="none" strike="noStrike">
                <a:solidFill>
                  <a:srgbClr val="424242"/>
                </a:solidFill>
                <a:latin typeface="Arial"/>
                <a:ea typeface="Arial"/>
                <a:cs typeface="Arial"/>
                <a:sym typeface="Arial"/>
              </a:defRPr>
            </a:lvl2pPr>
            <a:lvl3pPr indent="-228600" lvl="2" marL="1371600" marR="0" rtl="0" algn="r">
              <a:lnSpc>
                <a:spcPct val="90000"/>
              </a:lnSpc>
              <a:spcBef>
                <a:spcPts val="4300"/>
              </a:spcBef>
              <a:spcAft>
                <a:spcPts val="0"/>
              </a:spcAft>
              <a:buClr>
                <a:schemeClr val="dk2"/>
              </a:buClr>
              <a:buSzPts val="5600"/>
              <a:buFont typeface="Arial"/>
              <a:buNone/>
              <a:defRPr b="0" i="0" sz="5600" u="none" cap="none" strike="noStrike">
                <a:solidFill>
                  <a:srgbClr val="424242"/>
                </a:solidFill>
                <a:latin typeface="Arial"/>
                <a:ea typeface="Arial"/>
                <a:cs typeface="Arial"/>
                <a:sym typeface="Arial"/>
              </a:defRPr>
            </a:lvl3pPr>
            <a:lvl4pPr indent="-228600" lvl="3" marL="1828800" marR="0" rtl="0" algn="r">
              <a:lnSpc>
                <a:spcPct val="90000"/>
              </a:lnSpc>
              <a:spcBef>
                <a:spcPts val="4300"/>
              </a:spcBef>
              <a:spcAft>
                <a:spcPts val="0"/>
              </a:spcAft>
              <a:buClr>
                <a:schemeClr val="dk2"/>
              </a:buClr>
              <a:buSzPts val="5600"/>
              <a:buFont typeface="Arial"/>
              <a:buNone/>
              <a:defRPr b="0" i="0" sz="5600" u="none" cap="none" strike="noStrike">
                <a:solidFill>
                  <a:srgbClr val="424242"/>
                </a:solidFill>
                <a:latin typeface="Arial"/>
                <a:ea typeface="Arial"/>
                <a:cs typeface="Arial"/>
                <a:sym typeface="Arial"/>
              </a:defRPr>
            </a:lvl4pPr>
            <a:lvl5pPr indent="-228600" lvl="4" marL="2286000" marR="0" rtl="0" algn="r">
              <a:lnSpc>
                <a:spcPct val="90000"/>
              </a:lnSpc>
              <a:spcBef>
                <a:spcPts val="4300"/>
              </a:spcBef>
              <a:spcAft>
                <a:spcPts val="0"/>
              </a:spcAft>
              <a:buClr>
                <a:schemeClr val="dk2"/>
              </a:buClr>
              <a:buSzPts val="5600"/>
              <a:buFont typeface="Arial"/>
              <a:buNone/>
              <a:defRPr b="0" i="0" sz="5600" u="none" cap="none" strike="noStrike">
                <a:solidFill>
                  <a:srgbClr val="424242"/>
                </a:solidFill>
                <a:latin typeface="Arial"/>
                <a:ea typeface="Arial"/>
                <a:cs typeface="Arial"/>
                <a:sym typeface="Arial"/>
              </a:defRPr>
            </a:lvl5pPr>
            <a:lvl6pPr indent="-228600" lvl="5" marL="2743200" marR="0" rtl="0" algn="l">
              <a:lnSpc>
                <a:spcPct val="115000"/>
              </a:lnSpc>
              <a:spcBef>
                <a:spcPts val="4300"/>
              </a:spcBef>
              <a:spcAft>
                <a:spcPts val="0"/>
              </a:spcAft>
              <a:buClr>
                <a:schemeClr val="dk2"/>
              </a:buClr>
              <a:buSzPts val="3700"/>
              <a:buFont typeface="Arial"/>
              <a:buNone/>
              <a:defRPr b="0" i="0" sz="3700" u="none" cap="none" strike="noStrike">
                <a:solidFill>
                  <a:schemeClr val="dk2"/>
                </a:solidFill>
                <a:latin typeface="Arial"/>
                <a:ea typeface="Arial"/>
                <a:cs typeface="Arial"/>
                <a:sym typeface="Arial"/>
              </a:defRPr>
            </a:lvl6pPr>
            <a:lvl7pPr indent="-228600" lvl="6" marL="3200400" marR="0" rtl="0" algn="l">
              <a:lnSpc>
                <a:spcPct val="115000"/>
              </a:lnSpc>
              <a:spcBef>
                <a:spcPts val="4300"/>
              </a:spcBef>
              <a:spcAft>
                <a:spcPts val="0"/>
              </a:spcAft>
              <a:buClr>
                <a:schemeClr val="dk2"/>
              </a:buClr>
              <a:buSzPts val="3700"/>
              <a:buFont typeface="Arial"/>
              <a:buNone/>
              <a:defRPr b="0" i="0" sz="3700" u="none" cap="none" strike="noStrike">
                <a:solidFill>
                  <a:schemeClr val="dk2"/>
                </a:solidFill>
                <a:latin typeface="Arial"/>
                <a:ea typeface="Arial"/>
                <a:cs typeface="Arial"/>
                <a:sym typeface="Arial"/>
              </a:defRPr>
            </a:lvl7pPr>
            <a:lvl8pPr indent="-228600" lvl="7" marL="3657600" marR="0" rtl="0" algn="l">
              <a:lnSpc>
                <a:spcPct val="115000"/>
              </a:lnSpc>
              <a:spcBef>
                <a:spcPts val="4300"/>
              </a:spcBef>
              <a:spcAft>
                <a:spcPts val="0"/>
              </a:spcAft>
              <a:buClr>
                <a:schemeClr val="dk2"/>
              </a:buClr>
              <a:buSzPts val="3700"/>
              <a:buFont typeface="Arial"/>
              <a:buNone/>
              <a:defRPr b="0" i="0" sz="3700" u="none" cap="none" strike="noStrike">
                <a:solidFill>
                  <a:schemeClr val="dk2"/>
                </a:solidFill>
                <a:latin typeface="Arial"/>
                <a:ea typeface="Arial"/>
                <a:cs typeface="Arial"/>
                <a:sym typeface="Arial"/>
              </a:defRPr>
            </a:lvl8pPr>
            <a:lvl9pPr indent="-228600" lvl="8" marL="4114800" marR="0" rtl="0" algn="l">
              <a:lnSpc>
                <a:spcPct val="115000"/>
              </a:lnSpc>
              <a:spcBef>
                <a:spcPts val="4300"/>
              </a:spcBef>
              <a:spcAft>
                <a:spcPts val="4300"/>
              </a:spcAft>
              <a:buClr>
                <a:schemeClr val="dk2"/>
              </a:buClr>
              <a:buSzPts val="3700"/>
              <a:buFont typeface="Arial"/>
              <a:buNone/>
              <a:defRPr b="0" i="0" sz="3700" u="none" cap="none" strike="noStrike">
                <a:solidFill>
                  <a:schemeClr val="dk2"/>
                </a:solidFill>
                <a:latin typeface="Arial"/>
                <a:ea typeface="Arial"/>
                <a:cs typeface="Arial"/>
                <a:sym typeface="Arial"/>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116" name="Shape 116"/>
        <p:cNvGrpSpPr/>
        <p:nvPr/>
      </p:nvGrpSpPr>
      <p:grpSpPr>
        <a:xfrm>
          <a:off x="0" y="0"/>
          <a:ext cx="0" cy="0"/>
          <a:chOff x="0" y="0"/>
          <a:chExt cx="0" cy="0"/>
        </a:xfrm>
      </p:grpSpPr>
      <p:sp>
        <p:nvSpPr>
          <p:cNvPr id="117" name="Google Shape;117;p28"/>
          <p:cNvSpPr txBox="1"/>
          <p:nvPr>
            <p:ph type="title"/>
          </p:nvPr>
        </p:nvSpPr>
        <p:spPr>
          <a:xfrm>
            <a:off x="674909" y="549272"/>
            <a:ext cx="23021700" cy="1688100"/>
          </a:xfrm>
          <a:prstGeom prst="rect">
            <a:avLst/>
          </a:prstGeom>
          <a:noFill/>
          <a:ln>
            <a:noFill/>
          </a:ln>
        </p:spPr>
        <p:txBody>
          <a:bodyPr anchorCtr="0" anchor="t" bIns="121875" lIns="243800" spcFirstLastPara="1" rIns="243800" wrap="square" tIns="121875">
            <a:noAutofit/>
          </a:bodyPr>
          <a:lstStyle>
            <a:lvl1pPr lvl="0" marR="0" rtl="0" algn="l">
              <a:lnSpc>
                <a:spcPct val="100000"/>
              </a:lnSpc>
              <a:spcBef>
                <a:spcPts val="0"/>
              </a:spcBef>
              <a:spcAft>
                <a:spcPts val="0"/>
              </a:spcAft>
              <a:buClr>
                <a:schemeClr val="dk1"/>
              </a:buClr>
              <a:buSzPts val="7500"/>
              <a:buFont typeface="Arial"/>
              <a:buNone/>
              <a:defRPr b="0" i="0" sz="7500" u="none" cap="none" strike="noStrike">
                <a:solidFill>
                  <a:schemeClr val="accent2"/>
                </a:solidFill>
                <a:latin typeface="Arial"/>
                <a:ea typeface="Arial"/>
                <a:cs typeface="Arial"/>
                <a:sym typeface="Arial"/>
              </a:defRPr>
            </a:lvl1pPr>
            <a:lvl2pPr lvl="1" rtl="0">
              <a:spcBef>
                <a:spcPts val="0"/>
              </a:spcBef>
              <a:spcAft>
                <a:spcPts val="0"/>
              </a:spcAft>
              <a:buClr>
                <a:schemeClr val="dk1"/>
              </a:buClr>
              <a:buSzPts val="7500"/>
              <a:buFont typeface="Arial"/>
              <a:buNone/>
              <a:defRPr sz="7500">
                <a:solidFill>
                  <a:schemeClr val="dk1"/>
                </a:solidFill>
              </a:defRPr>
            </a:lvl2pPr>
            <a:lvl3pPr lvl="2" rtl="0">
              <a:spcBef>
                <a:spcPts val="0"/>
              </a:spcBef>
              <a:spcAft>
                <a:spcPts val="0"/>
              </a:spcAft>
              <a:buClr>
                <a:schemeClr val="dk1"/>
              </a:buClr>
              <a:buSzPts val="7500"/>
              <a:buFont typeface="Arial"/>
              <a:buNone/>
              <a:defRPr sz="7500">
                <a:solidFill>
                  <a:schemeClr val="dk1"/>
                </a:solidFill>
              </a:defRPr>
            </a:lvl3pPr>
            <a:lvl4pPr lvl="3" rtl="0">
              <a:spcBef>
                <a:spcPts val="0"/>
              </a:spcBef>
              <a:spcAft>
                <a:spcPts val="0"/>
              </a:spcAft>
              <a:buClr>
                <a:schemeClr val="dk1"/>
              </a:buClr>
              <a:buSzPts val="7500"/>
              <a:buFont typeface="Arial"/>
              <a:buNone/>
              <a:defRPr sz="7500">
                <a:solidFill>
                  <a:schemeClr val="dk1"/>
                </a:solidFill>
              </a:defRPr>
            </a:lvl4pPr>
            <a:lvl5pPr lvl="4" rtl="0">
              <a:spcBef>
                <a:spcPts val="0"/>
              </a:spcBef>
              <a:spcAft>
                <a:spcPts val="0"/>
              </a:spcAft>
              <a:buClr>
                <a:schemeClr val="dk1"/>
              </a:buClr>
              <a:buSzPts val="7500"/>
              <a:buFont typeface="Arial"/>
              <a:buNone/>
              <a:defRPr sz="7500">
                <a:solidFill>
                  <a:schemeClr val="dk1"/>
                </a:solidFill>
              </a:defRPr>
            </a:lvl5pPr>
            <a:lvl6pPr lvl="5" rtl="0">
              <a:spcBef>
                <a:spcPts val="0"/>
              </a:spcBef>
              <a:spcAft>
                <a:spcPts val="0"/>
              </a:spcAft>
              <a:buClr>
                <a:schemeClr val="dk1"/>
              </a:buClr>
              <a:buSzPts val="7500"/>
              <a:buFont typeface="Arial"/>
              <a:buNone/>
              <a:defRPr sz="7500">
                <a:solidFill>
                  <a:schemeClr val="dk1"/>
                </a:solidFill>
              </a:defRPr>
            </a:lvl6pPr>
            <a:lvl7pPr lvl="6" rtl="0">
              <a:spcBef>
                <a:spcPts val="0"/>
              </a:spcBef>
              <a:spcAft>
                <a:spcPts val="0"/>
              </a:spcAft>
              <a:buClr>
                <a:schemeClr val="dk1"/>
              </a:buClr>
              <a:buSzPts val="7500"/>
              <a:buFont typeface="Arial"/>
              <a:buNone/>
              <a:defRPr sz="7500">
                <a:solidFill>
                  <a:schemeClr val="dk1"/>
                </a:solidFill>
              </a:defRPr>
            </a:lvl7pPr>
            <a:lvl8pPr lvl="7" rtl="0">
              <a:spcBef>
                <a:spcPts val="0"/>
              </a:spcBef>
              <a:spcAft>
                <a:spcPts val="0"/>
              </a:spcAft>
              <a:buClr>
                <a:schemeClr val="dk1"/>
              </a:buClr>
              <a:buSzPts val="7500"/>
              <a:buFont typeface="Arial"/>
              <a:buNone/>
              <a:defRPr sz="7500">
                <a:solidFill>
                  <a:schemeClr val="dk1"/>
                </a:solidFill>
              </a:defRPr>
            </a:lvl8pPr>
            <a:lvl9pPr lvl="8" rtl="0">
              <a:spcBef>
                <a:spcPts val="0"/>
              </a:spcBef>
              <a:spcAft>
                <a:spcPts val="0"/>
              </a:spcAft>
              <a:buClr>
                <a:schemeClr val="dk1"/>
              </a:buClr>
              <a:buSzPts val="7500"/>
              <a:buFont typeface="Arial"/>
              <a:buNone/>
              <a:defRPr sz="7500">
                <a:solidFill>
                  <a:schemeClr val="dk1"/>
                </a:solidFill>
              </a:defRPr>
            </a:lvl9pPr>
          </a:lstStyle>
          <a:p/>
        </p:txBody>
      </p:sp>
      <p:sp>
        <p:nvSpPr>
          <p:cNvPr id="118" name="Google Shape;118;p28"/>
          <p:cNvSpPr txBox="1"/>
          <p:nvPr>
            <p:ph idx="1" type="body"/>
          </p:nvPr>
        </p:nvSpPr>
        <p:spPr>
          <a:xfrm>
            <a:off x="674904" y="2354093"/>
            <a:ext cx="23021700" cy="9898500"/>
          </a:xfrm>
          <a:prstGeom prst="rect">
            <a:avLst/>
          </a:prstGeom>
          <a:noFill/>
          <a:ln>
            <a:noFill/>
          </a:ln>
        </p:spPr>
        <p:txBody>
          <a:bodyPr anchorCtr="0" anchor="t" bIns="121875" lIns="243800" spcFirstLastPara="1" rIns="243800" wrap="square" tIns="121875">
            <a:noAutofit/>
          </a:bodyPr>
          <a:lstStyle>
            <a:lvl1pPr indent="-635000" lvl="0" marL="457200" marR="0" rtl="0" algn="l">
              <a:lnSpc>
                <a:spcPct val="100000"/>
              </a:lnSpc>
              <a:spcBef>
                <a:spcPts val="1600"/>
              </a:spcBef>
              <a:spcAft>
                <a:spcPts val="0"/>
              </a:spcAft>
              <a:buClr>
                <a:schemeClr val="accent1"/>
              </a:buClr>
              <a:buSzPts val="6400"/>
              <a:buFont typeface="Courier New"/>
              <a:buChar char="o"/>
              <a:defRPr b="0" i="0" sz="6400" u="none" cap="none" strike="noStrike">
                <a:solidFill>
                  <a:srgbClr val="2C2C2C"/>
                </a:solidFill>
                <a:latin typeface="Open Sans"/>
                <a:ea typeface="Open Sans"/>
                <a:cs typeface="Open Sans"/>
                <a:sym typeface="Open Sans"/>
              </a:defRPr>
            </a:lvl1pPr>
            <a:lvl2pPr indent="-228600" lvl="1" marL="914400" marR="0" rtl="0" algn="l">
              <a:lnSpc>
                <a:spcPct val="100000"/>
              </a:lnSpc>
              <a:spcBef>
                <a:spcPts val="0"/>
              </a:spcBef>
              <a:spcAft>
                <a:spcPts val="0"/>
              </a:spcAft>
              <a:buClr>
                <a:schemeClr val="accent1"/>
              </a:buClr>
              <a:buSzPts val="5600"/>
              <a:buFont typeface="Open Sans"/>
              <a:buNone/>
              <a:defRPr b="0" i="0" sz="5600" u="none" cap="none" strike="noStrike">
                <a:solidFill>
                  <a:srgbClr val="2C2C2C"/>
                </a:solidFill>
                <a:latin typeface="Open Sans"/>
                <a:ea typeface="Open Sans"/>
                <a:cs typeface="Open Sans"/>
                <a:sym typeface="Open Sans"/>
              </a:defRPr>
            </a:lvl2pPr>
            <a:lvl3pPr indent="-228600" lvl="2" marL="1371600" marR="0" rtl="0" algn="l">
              <a:lnSpc>
                <a:spcPct val="100000"/>
              </a:lnSpc>
              <a:spcBef>
                <a:spcPts val="4300"/>
              </a:spcBef>
              <a:spcAft>
                <a:spcPts val="0"/>
              </a:spcAft>
              <a:buClr>
                <a:schemeClr val="accent1"/>
              </a:buClr>
              <a:buSzPts val="4800"/>
              <a:buFont typeface="Open Sans"/>
              <a:buNone/>
              <a:defRPr b="0" i="0" sz="4800" u="none" cap="none" strike="noStrike">
                <a:solidFill>
                  <a:srgbClr val="2C2C2C"/>
                </a:solidFill>
                <a:latin typeface="Open Sans"/>
                <a:ea typeface="Open Sans"/>
                <a:cs typeface="Open Sans"/>
                <a:sym typeface="Open Sans"/>
              </a:defRPr>
            </a:lvl3pPr>
            <a:lvl4pPr indent="-463550" lvl="3" marL="1828800" marR="0" rtl="0" algn="l">
              <a:lnSpc>
                <a:spcPct val="100000"/>
              </a:lnSpc>
              <a:spcBef>
                <a:spcPts val="4300"/>
              </a:spcBef>
              <a:spcAft>
                <a:spcPts val="0"/>
              </a:spcAft>
              <a:buClr>
                <a:schemeClr val="accent1"/>
              </a:buClr>
              <a:buSzPts val="3700"/>
              <a:buFont typeface="Helvetica Neue"/>
              <a:buChar char="–"/>
              <a:defRPr b="0" i="0" sz="3700" u="none" cap="none" strike="noStrike">
                <a:solidFill>
                  <a:srgbClr val="2C2C2C"/>
                </a:solidFill>
                <a:latin typeface="Open Sans"/>
                <a:ea typeface="Open Sans"/>
                <a:cs typeface="Open Sans"/>
                <a:sym typeface="Open Sans"/>
              </a:defRPr>
            </a:lvl4pPr>
            <a:lvl5pPr indent="-228600" lvl="4" marL="2286000" marR="0" rtl="0" algn="l">
              <a:lnSpc>
                <a:spcPct val="115000"/>
              </a:lnSpc>
              <a:spcBef>
                <a:spcPts val="4300"/>
              </a:spcBef>
              <a:spcAft>
                <a:spcPts val="0"/>
              </a:spcAft>
              <a:buClr>
                <a:schemeClr val="dk2"/>
              </a:buClr>
              <a:buSzPts val="3700"/>
              <a:buFont typeface="Arial"/>
              <a:buNone/>
              <a:defRPr b="0" i="0" sz="3700" u="none" cap="none" strike="noStrike">
                <a:solidFill>
                  <a:schemeClr val="dk2"/>
                </a:solidFill>
                <a:latin typeface="Arial"/>
                <a:ea typeface="Arial"/>
                <a:cs typeface="Arial"/>
                <a:sym typeface="Arial"/>
              </a:defRPr>
            </a:lvl5pPr>
            <a:lvl6pPr indent="-228600" lvl="5" marL="2743200" marR="0" rtl="0" algn="l">
              <a:lnSpc>
                <a:spcPct val="115000"/>
              </a:lnSpc>
              <a:spcBef>
                <a:spcPts val="4300"/>
              </a:spcBef>
              <a:spcAft>
                <a:spcPts val="0"/>
              </a:spcAft>
              <a:buClr>
                <a:schemeClr val="dk2"/>
              </a:buClr>
              <a:buSzPts val="3700"/>
              <a:buFont typeface="Arial"/>
              <a:buNone/>
              <a:defRPr b="0" i="0" sz="3700" u="none" cap="none" strike="noStrike">
                <a:solidFill>
                  <a:schemeClr val="dk2"/>
                </a:solidFill>
                <a:latin typeface="Arial"/>
                <a:ea typeface="Arial"/>
                <a:cs typeface="Arial"/>
                <a:sym typeface="Arial"/>
              </a:defRPr>
            </a:lvl6pPr>
            <a:lvl7pPr indent="-228600" lvl="6" marL="3200400" marR="0" rtl="0" algn="l">
              <a:lnSpc>
                <a:spcPct val="115000"/>
              </a:lnSpc>
              <a:spcBef>
                <a:spcPts val="4300"/>
              </a:spcBef>
              <a:spcAft>
                <a:spcPts val="0"/>
              </a:spcAft>
              <a:buClr>
                <a:schemeClr val="dk2"/>
              </a:buClr>
              <a:buSzPts val="3700"/>
              <a:buFont typeface="Arial"/>
              <a:buNone/>
              <a:defRPr b="0" i="0" sz="3700" u="none" cap="none" strike="noStrike">
                <a:solidFill>
                  <a:schemeClr val="dk2"/>
                </a:solidFill>
                <a:latin typeface="Arial"/>
                <a:ea typeface="Arial"/>
                <a:cs typeface="Arial"/>
                <a:sym typeface="Arial"/>
              </a:defRPr>
            </a:lvl7pPr>
            <a:lvl8pPr indent="-228600" lvl="7" marL="3657600" marR="0" rtl="0" algn="l">
              <a:lnSpc>
                <a:spcPct val="115000"/>
              </a:lnSpc>
              <a:spcBef>
                <a:spcPts val="4300"/>
              </a:spcBef>
              <a:spcAft>
                <a:spcPts val="0"/>
              </a:spcAft>
              <a:buClr>
                <a:schemeClr val="dk2"/>
              </a:buClr>
              <a:buSzPts val="3700"/>
              <a:buFont typeface="Arial"/>
              <a:buNone/>
              <a:defRPr b="0" i="0" sz="3700" u="none" cap="none" strike="noStrike">
                <a:solidFill>
                  <a:schemeClr val="dk2"/>
                </a:solidFill>
                <a:latin typeface="Arial"/>
                <a:ea typeface="Arial"/>
                <a:cs typeface="Arial"/>
                <a:sym typeface="Arial"/>
              </a:defRPr>
            </a:lvl8pPr>
            <a:lvl9pPr indent="-228600" lvl="8" marL="4114800" marR="0" rtl="0" algn="l">
              <a:lnSpc>
                <a:spcPct val="115000"/>
              </a:lnSpc>
              <a:spcBef>
                <a:spcPts val="4300"/>
              </a:spcBef>
              <a:spcAft>
                <a:spcPts val="4300"/>
              </a:spcAft>
              <a:buClr>
                <a:schemeClr val="dk2"/>
              </a:buClr>
              <a:buSzPts val="3700"/>
              <a:buFont typeface="Arial"/>
              <a:buNone/>
              <a:defRPr b="0" i="0" sz="3700" u="none" cap="none" strike="noStrike">
                <a:solidFill>
                  <a:schemeClr val="dk2"/>
                </a:solidFill>
                <a:latin typeface="Arial"/>
                <a:ea typeface="Arial"/>
                <a:cs typeface="Arial"/>
                <a:sym typeface="Arial"/>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9" name="Shape 119"/>
        <p:cNvGrpSpPr/>
        <p:nvPr/>
      </p:nvGrpSpPr>
      <p:grpSpPr>
        <a:xfrm>
          <a:off x="0" y="0"/>
          <a:ext cx="0" cy="0"/>
          <a:chOff x="0" y="0"/>
          <a:chExt cx="0" cy="0"/>
        </a:xfrm>
      </p:grpSpPr>
      <p:sp>
        <p:nvSpPr>
          <p:cNvPr id="120" name="Google Shape;120;p29"/>
          <p:cNvSpPr txBox="1"/>
          <p:nvPr>
            <p:ph type="title"/>
          </p:nvPr>
        </p:nvSpPr>
        <p:spPr>
          <a:xfrm>
            <a:off x="1220941" y="237435"/>
            <a:ext cx="22257600" cy="1527300"/>
          </a:xfrm>
          <a:prstGeom prst="rect">
            <a:avLst/>
          </a:prstGeom>
          <a:noFill/>
          <a:ln>
            <a:noFill/>
          </a:ln>
        </p:spPr>
        <p:txBody>
          <a:bodyPr anchorCtr="0" anchor="t" bIns="243800" lIns="243800" spcFirstLastPara="1" rIns="243800" wrap="square" tIns="243800">
            <a:noAutofit/>
          </a:bodyPr>
          <a:lstStyle>
            <a:lvl1pPr lvl="0" marR="0" rtl="0" algn="l">
              <a:lnSpc>
                <a:spcPct val="100000"/>
              </a:lnSpc>
              <a:spcBef>
                <a:spcPts val="0"/>
              </a:spcBef>
              <a:spcAft>
                <a:spcPts val="0"/>
              </a:spcAft>
              <a:buClr>
                <a:schemeClr val="dk1"/>
              </a:buClr>
              <a:buSzPts val="7500"/>
              <a:buFont typeface="Arial"/>
              <a:buNone/>
              <a:defRPr b="1" i="0" sz="7500" u="none" cap="none" strike="noStrike">
                <a:solidFill>
                  <a:schemeClr val="dk1"/>
                </a:solidFill>
                <a:latin typeface="Arial"/>
                <a:ea typeface="Arial"/>
                <a:cs typeface="Arial"/>
                <a:sym typeface="Arial"/>
              </a:defRPr>
            </a:lvl1pPr>
            <a:lvl2pPr lvl="1" rtl="0">
              <a:spcBef>
                <a:spcPts val="0"/>
              </a:spcBef>
              <a:spcAft>
                <a:spcPts val="0"/>
              </a:spcAft>
              <a:buClr>
                <a:schemeClr val="dk1"/>
              </a:buClr>
              <a:buSzPts val="7500"/>
              <a:buFont typeface="Arial"/>
              <a:buNone/>
              <a:defRPr sz="7500">
                <a:solidFill>
                  <a:schemeClr val="dk1"/>
                </a:solidFill>
              </a:defRPr>
            </a:lvl2pPr>
            <a:lvl3pPr lvl="2" rtl="0">
              <a:spcBef>
                <a:spcPts val="0"/>
              </a:spcBef>
              <a:spcAft>
                <a:spcPts val="0"/>
              </a:spcAft>
              <a:buClr>
                <a:schemeClr val="dk1"/>
              </a:buClr>
              <a:buSzPts val="7500"/>
              <a:buFont typeface="Arial"/>
              <a:buNone/>
              <a:defRPr sz="7500">
                <a:solidFill>
                  <a:schemeClr val="dk1"/>
                </a:solidFill>
              </a:defRPr>
            </a:lvl3pPr>
            <a:lvl4pPr lvl="3" rtl="0">
              <a:spcBef>
                <a:spcPts val="0"/>
              </a:spcBef>
              <a:spcAft>
                <a:spcPts val="0"/>
              </a:spcAft>
              <a:buClr>
                <a:schemeClr val="dk1"/>
              </a:buClr>
              <a:buSzPts val="7500"/>
              <a:buFont typeface="Arial"/>
              <a:buNone/>
              <a:defRPr sz="7500">
                <a:solidFill>
                  <a:schemeClr val="dk1"/>
                </a:solidFill>
              </a:defRPr>
            </a:lvl4pPr>
            <a:lvl5pPr lvl="4" rtl="0">
              <a:spcBef>
                <a:spcPts val="0"/>
              </a:spcBef>
              <a:spcAft>
                <a:spcPts val="0"/>
              </a:spcAft>
              <a:buClr>
                <a:schemeClr val="dk1"/>
              </a:buClr>
              <a:buSzPts val="7500"/>
              <a:buFont typeface="Arial"/>
              <a:buNone/>
              <a:defRPr sz="7500">
                <a:solidFill>
                  <a:schemeClr val="dk1"/>
                </a:solidFill>
              </a:defRPr>
            </a:lvl5pPr>
            <a:lvl6pPr lvl="5" rtl="0">
              <a:spcBef>
                <a:spcPts val="0"/>
              </a:spcBef>
              <a:spcAft>
                <a:spcPts val="0"/>
              </a:spcAft>
              <a:buClr>
                <a:schemeClr val="dk1"/>
              </a:buClr>
              <a:buSzPts val="7500"/>
              <a:buFont typeface="Arial"/>
              <a:buNone/>
              <a:defRPr sz="7500">
                <a:solidFill>
                  <a:schemeClr val="dk1"/>
                </a:solidFill>
              </a:defRPr>
            </a:lvl6pPr>
            <a:lvl7pPr lvl="6" rtl="0">
              <a:spcBef>
                <a:spcPts val="0"/>
              </a:spcBef>
              <a:spcAft>
                <a:spcPts val="0"/>
              </a:spcAft>
              <a:buClr>
                <a:schemeClr val="dk1"/>
              </a:buClr>
              <a:buSzPts val="7500"/>
              <a:buFont typeface="Arial"/>
              <a:buNone/>
              <a:defRPr sz="7500">
                <a:solidFill>
                  <a:schemeClr val="dk1"/>
                </a:solidFill>
              </a:defRPr>
            </a:lvl7pPr>
            <a:lvl8pPr lvl="7" rtl="0">
              <a:spcBef>
                <a:spcPts val="0"/>
              </a:spcBef>
              <a:spcAft>
                <a:spcPts val="0"/>
              </a:spcAft>
              <a:buClr>
                <a:schemeClr val="dk1"/>
              </a:buClr>
              <a:buSzPts val="7500"/>
              <a:buFont typeface="Arial"/>
              <a:buNone/>
              <a:defRPr sz="7500">
                <a:solidFill>
                  <a:schemeClr val="dk1"/>
                </a:solidFill>
              </a:defRPr>
            </a:lvl8pPr>
            <a:lvl9pPr lvl="8" rtl="0">
              <a:spcBef>
                <a:spcPts val="0"/>
              </a:spcBef>
              <a:spcAft>
                <a:spcPts val="0"/>
              </a:spcAft>
              <a:buClr>
                <a:schemeClr val="dk1"/>
              </a:buClr>
              <a:buSzPts val="7500"/>
              <a:buFont typeface="Arial"/>
              <a:buNone/>
              <a:defRPr sz="7500">
                <a:solidFill>
                  <a:schemeClr val="dk1"/>
                </a:solidFill>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Custom Layout">
  <p:cSld name="2_Custom Layout">
    <p:bg>
      <p:bgPr>
        <a:solidFill>
          <a:schemeClr val="accent2"/>
        </a:solidFill>
      </p:bgPr>
    </p:bg>
    <p:spTree>
      <p:nvGrpSpPr>
        <p:cNvPr id="121" name="Shape 121"/>
        <p:cNvGrpSpPr/>
        <p:nvPr/>
      </p:nvGrpSpPr>
      <p:grpSpPr>
        <a:xfrm>
          <a:off x="0" y="0"/>
          <a:ext cx="0" cy="0"/>
          <a:chOff x="0" y="0"/>
          <a:chExt cx="0" cy="0"/>
        </a:xfrm>
      </p:grpSpPr>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spTree>
      <p:nvGrpSpPr>
        <p:cNvPr id="122" name="Shape 122"/>
        <p:cNvGrpSpPr/>
        <p:nvPr/>
      </p:nvGrpSpPr>
      <p:grpSpPr>
        <a:xfrm>
          <a:off x="0" y="0"/>
          <a:ext cx="0" cy="0"/>
          <a:chOff x="0" y="0"/>
          <a:chExt cx="0" cy="0"/>
        </a:xfrm>
      </p:grpSpPr>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 column text">
    <p:spTree>
      <p:nvGrpSpPr>
        <p:cNvPr id="123" name="Shape 123"/>
        <p:cNvGrpSpPr/>
        <p:nvPr/>
      </p:nvGrpSpPr>
      <p:grpSpPr>
        <a:xfrm>
          <a:off x="0" y="0"/>
          <a:ext cx="0" cy="0"/>
          <a:chOff x="0" y="0"/>
          <a:chExt cx="0" cy="0"/>
        </a:xfrm>
      </p:grpSpPr>
      <p:sp>
        <p:nvSpPr>
          <p:cNvPr id="124" name="Google Shape;124;p32"/>
          <p:cNvSpPr txBox="1"/>
          <p:nvPr>
            <p:ph type="title"/>
          </p:nvPr>
        </p:nvSpPr>
        <p:spPr>
          <a:xfrm>
            <a:off x="831200" y="215864"/>
            <a:ext cx="7488000" cy="2015100"/>
          </a:xfrm>
          <a:prstGeom prst="rect">
            <a:avLst/>
          </a:prstGeom>
          <a:noFill/>
          <a:ln>
            <a:noFill/>
          </a:ln>
        </p:spPr>
        <p:txBody>
          <a:bodyPr anchorCtr="0" anchor="b" bIns="243800" lIns="243800" spcFirstLastPara="1" rIns="243800" wrap="square" tIns="243800">
            <a:noAutofit/>
          </a:bodyPr>
          <a:lstStyle>
            <a:lvl1pPr lvl="0" marR="0" rtl="0" algn="l">
              <a:lnSpc>
                <a:spcPct val="100000"/>
              </a:lnSpc>
              <a:spcBef>
                <a:spcPts val="0"/>
              </a:spcBef>
              <a:spcAft>
                <a:spcPts val="0"/>
              </a:spcAft>
              <a:buClr>
                <a:schemeClr val="dk1"/>
              </a:buClr>
              <a:buSzPts val="6400"/>
              <a:buFont typeface="Arial"/>
              <a:buNone/>
              <a:defRPr b="0" i="0" sz="6400" u="none" cap="none" strike="noStrike">
                <a:solidFill>
                  <a:schemeClr val="dk1"/>
                </a:solidFill>
                <a:latin typeface="Arial"/>
                <a:ea typeface="Arial"/>
                <a:cs typeface="Arial"/>
                <a:sym typeface="Arial"/>
              </a:defRPr>
            </a:lvl1pPr>
            <a:lvl2pPr lvl="1" rtl="0">
              <a:spcBef>
                <a:spcPts val="0"/>
              </a:spcBef>
              <a:spcAft>
                <a:spcPts val="0"/>
              </a:spcAft>
              <a:buClr>
                <a:schemeClr val="dk1"/>
              </a:buClr>
              <a:buSzPts val="6400"/>
              <a:buFont typeface="Arial"/>
              <a:buNone/>
              <a:defRPr sz="6400">
                <a:solidFill>
                  <a:schemeClr val="dk1"/>
                </a:solidFill>
              </a:defRPr>
            </a:lvl2pPr>
            <a:lvl3pPr lvl="2" rtl="0">
              <a:spcBef>
                <a:spcPts val="0"/>
              </a:spcBef>
              <a:spcAft>
                <a:spcPts val="0"/>
              </a:spcAft>
              <a:buClr>
                <a:schemeClr val="dk1"/>
              </a:buClr>
              <a:buSzPts val="6400"/>
              <a:buFont typeface="Arial"/>
              <a:buNone/>
              <a:defRPr sz="6400">
                <a:solidFill>
                  <a:schemeClr val="dk1"/>
                </a:solidFill>
              </a:defRPr>
            </a:lvl3pPr>
            <a:lvl4pPr lvl="3" rtl="0">
              <a:spcBef>
                <a:spcPts val="0"/>
              </a:spcBef>
              <a:spcAft>
                <a:spcPts val="0"/>
              </a:spcAft>
              <a:buClr>
                <a:schemeClr val="dk1"/>
              </a:buClr>
              <a:buSzPts val="6400"/>
              <a:buFont typeface="Arial"/>
              <a:buNone/>
              <a:defRPr sz="6400">
                <a:solidFill>
                  <a:schemeClr val="dk1"/>
                </a:solidFill>
              </a:defRPr>
            </a:lvl4pPr>
            <a:lvl5pPr lvl="4" rtl="0">
              <a:spcBef>
                <a:spcPts val="0"/>
              </a:spcBef>
              <a:spcAft>
                <a:spcPts val="0"/>
              </a:spcAft>
              <a:buClr>
                <a:schemeClr val="dk1"/>
              </a:buClr>
              <a:buSzPts val="6400"/>
              <a:buFont typeface="Arial"/>
              <a:buNone/>
              <a:defRPr sz="6400">
                <a:solidFill>
                  <a:schemeClr val="dk1"/>
                </a:solidFill>
              </a:defRPr>
            </a:lvl5pPr>
            <a:lvl6pPr lvl="5" rtl="0">
              <a:spcBef>
                <a:spcPts val="0"/>
              </a:spcBef>
              <a:spcAft>
                <a:spcPts val="0"/>
              </a:spcAft>
              <a:buClr>
                <a:schemeClr val="dk1"/>
              </a:buClr>
              <a:buSzPts val="6400"/>
              <a:buFont typeface="Arial"/>
              <a:buNone/>
              <a:defRPr sz="6400">
                <a:solidFill>
                  <a:schemeClr val="dk1"/>
                </a:solidFill>
              </a:defRPr>
            </a:lvl6pPr>
            <a:lvl7pPr lvl="6" rtl="0">
              <a:spcBef>
                <a:spcPts val="0"/>
              </a:spcBef>
              <a:spcAft>
                <a:spcPts val="0"/>
              </a:spcAft>
              <a:buClr>
                <a:schemeClr val="dk1"/>
              </a:buClr>
              <a:buSzPts val="6400"/>
              <a:buFont typeface="Arial"/>
              <a:buNone/>
              <a:defRPr sz="6400">
                <a:solidFill>
                  <a:schemeClr val="dk1"/>
                </a:solidFill>
              </a:defRPr>
            </a:lvl7pPr>
            <a:lvl8pPr lvl="7" rtl="0">
              <a:spcBef>
                <a:spcPts val="0"/>
              </a:spcBef>
              <a:spcAft>
                <a:spcPts val="0"/>
              </a:spcAft>
              <a:buClr>
                <a:schemeClr val="dk1"/>
              </a:buClr>
              <a:buSzPts val="6400"/>
              <a:buFont typeface="Arial"/>
              <a:buNone/>
              <a:defRPr sz="6400">
                <a:solidFill>
                  <a:schemeClr val="dk1"/>
                </a:solidFill>
              </a:defRPr>
            </a:lvl8pPr>
            <a:lvl9pPr lvl="8" rtl="0">
              <a:spcBef>
                <a:spcPts val="0"/>
              </a:spcBef>
              <a:spcAft>
                <a:spcPts val="0"/>
              </a:spcAft>
              <a:buClr>
                <a:schemeClr val="dk1"/>
              </a:buClr>
              <a:buSzPts val="6400"/>
              <a:buFont typeface="Arial"/>
              <a:buNone/>
              <a:defRPr sz="6400">
                <a:solidFill>
                  <a:schemeClr val="dk1"/>
                </a:solidFill>
              </a:defRPr>
            </a:lvl9pPr>
          </a:lstStyle>
          <a:p/>
        </p:txBody>
      </p:sp>
      <p:sp>
        <p:nvSpPr>
          <p:cNvPr id="125" name="Google Shape;125;p32"/>
          <p:cNvSpPr txBox="1"/>
          <p:nvPr>
            <p:ph idx="1" type="body"/>
          </p:nvPr>
        </p:nvSpPr>
        <p:spPr>
          <a:xfrm>
            <a:off x="831200" y="2568696"/>
            <a:ext cx="7488000" cy="10032900"/>
          </a:xfrm>
          <a:prstGeom prst="rect">
            <a:avLst/>
          </a:prstGeom>
          <a:noFill/>
          <a:ln>
            <a:noFill/>
          </a:ln>
        </p:spPr>
        <p:txBody>
          <a:bodyPr anchorCtr="0" anchor="t" bIns="243800" lIns="243800" spcFirstLastPara="1" rIns="243800" wrap="square" tIns="243800">
            <a:noAutofit/>
          </a:bodyPr>
          <a:lstStyle>
            <a:lvl1pPr indent="-228600" lvl="0" marL="457200" marR="0" rtl="0" algn="l">
              <a:lnSpc>
                <a:spcPct val="115000"/>
              </a:lnSpc>
              <a:spcBef>
                <a:spcPts val="0"/>
              </a:spcBef>
              <a:spcAft>
                <a:spcPts val="0"/>
              </a:spcAft>
              <a:buClr>
                <a:schemeClr val="dk2"/>
              </a:buClr>
              <a:buSzPts val="3200"/>
              <a:buFont typeface="Arial"/>
              <a:buNone/>
              <a:defRPr b="0" i="0" sz="3200" u="none" cap="none" strike="noStrike">
                <a:solidFill>
                  <a:schemeClr val="dk2"/>
                </a:solidFill>
                <a:latin typeface="Arial"/>
                <a:ea typeface="Arial"/>
                <a:cs typeface="Arial"/>
                <a:sym typeface="Arial"/>
              </a:defRPr>
            </a:lvl1pPr>
            <a:lvl2pPr indent="-228600" lvl="1" marL="914400" marR="0" rtl="0" algn="l">
              <a:lnSpc>
                <a:spcPct val="115000"/>
              </a:lnSpc>
              <a:spcBef>
                <a:spcPts val="4300"/>
              </a:spcBef>
              <a:spcAft>
                <a:spcPts val="0"/>
              </a:spcAft>
              <a:buClr>
                <a:schemeClr val="dk2"/>
              </a:buClr>
              <a:buSzPts val="3200"/>
              <a:buFont typeface="Arial"/>
              <a:buNone/>
              <a:defRPr b="0" i="0" sz="3200" u="none" cap="none" strike="noStrike">
                <a:solidFill>
                  <a:schemeClr val="dk2"/>
                </a:solidFill>
                <a:latin typeface="Arial"/>
                <a:ea typeface="Arial"/>
                <a:cs typeface="Arial"/>
                <a:sym typeface="Arial"/>
              </a:defRPr>
            </a:lvl2pPr>
            <a:lvl3pPr indent="-228600" lvl="2" marL="1371600" marR="0" rtl="0" algn="l">
              <a:lnSpc>
                <a:spcPct val="115000"/>
              </a:lnSpc>
              <a:spcBef>
                <a:spcPts val="4300"/>
              </a:spcBef>
              <a:spcAft>
                <a:spcPts val="0"/>
              </a:spcAft>
              <a:buClr>
                <a:schemeClr val="dk2"/>
              </a:buClr>
              <a:buSzPts val="3200"/>
              <a:buFont typeface="Arial"/>
              <a:buNone/>
              <a:defRPr b="0" i="0" sz="3200" u="none" cap="none" strike="noStrike">
                <a:solidFill>
                  <a:schemeClr val="dk2"/>
                </a:solidFill>
                <a:latin typeface="Arial"/>
                <a:ea typeface="Arial"/>
                <a:cs typeface="Arial"/>
                <a:sym typeface="Arial"/>
              </a:defRPr>
            </a:lvl3pPr>
            <a:lvl4pPr indent="-228600" lvl="3" marL="1828800" marR="0" rtl="0" algn="l">
              <a:lnSpc>
                <a:spcPct val="115000"/>
              </a:lnSpc>
              <a:spcBef>
                <a:spcPts val="4300"/>
              </a:spcBef>
              <a:spcAft>
                <a:spcPts val="0"/>
              </a:spcAft>
              <a:buClr>
                <a:schemeClr val="dk2"/>
              </a:buClr>
              <a:buSzPts val="3200"/>
              <a:buFont typeface="Arial"/>
              <a:buNone/>
              <a:defRPr b="0" i="0" sz="3200" u="none" cap="none" strike="noStrike">
                <a:solidFill>
                  <a:schemeClr val="dk2"/>
                </a:solidFill>
                <a:latin typeface="Arial"/>
                <a:ea typeface="Arial"/>
                <a:cs typeface="Arial"/>
                <a:sym typeface="Arial"/>
              </a:defRPr>
            </a:lvl4pPr>
            <a:lvl5pPr indent="-228600" lvl="4" marL="2286000" marR="0" rtl="0" algn="l">
              <a:lnSpc>
                <a:spcPct val="115000"/>
              </a:lnSpc>
              <a:spcBef>
                <a:spcPts val="4300"/>
              </a:spcBef>
              <a:spcAft>
                <a:spcPts val="0"/>
              </a:spcAft>
              <a:buClr>
                <a:schemeClr val="dk2"/>
              </a:buClr>
              <a:buSzPts val="3200"/>
              <a:buFont typeface="Arial"/>
              <a:buNone/>
              <a:defRPr b="0" i="0" sz="3200" u="none" cap="none" strike="noStrike">
                <a:solidFill>
                  <a:schemeClr val="dk2"/>
                </a:solidFill>
                <a:latin typeface="Arial"/>
                <a:ea typeface="Arial"/>
                <a:cs typeface="Arial"/>
                <a:sym typeface="Arial"/>
              </a:defRPr>
            </a:lvl5pPr>
            <a:lvl6pPr indent="-228600" lvl="5" marL="2743200" marR="0" rtl="0" algn="l">
              <a:lnSpc>
                <a:spcPct val="115000"/>
              </a:lnSpc>
              <a:spcBef>
                <a:spcPts val="4300"/>
              </a:spcBef>
              <a:spcAft>
                <a:spcPts val="0"/>
              </a:spcAft>
              <a:buClr>
                <a:schemeClr val="dk2"/>
              </a:buClr>
              <a:buSzPts val="3200"/>
              <a:buFont typeface="Arial"/>
              <a:buNone/>
              <a:defRPr b="0" i="0" sz="3200" u="none" cap="none" strike="noStrike">
                <a:solidFill>
                  <a:schemeClr val="dk2"/>
                </a:solidFill>
                <a:latin typeface="Arial"/>
                <a:ea typeface="Arial"/>
                <a:cs typeface="Arial"/>
                <a:sym typeface="Arial"/>
              </a:defRPr>
            </a:lvl6pPr>
            <a:lvl7pPr indent="-228600" lvl="6" marL="3200400" marR="0" rtl="0" algn="l">
              <a:lnSpc>
                <a:spcPct val="115000"/>
              </a:lnSpc>
              <a:spcBef>
                <a:spcPts val="4300"/>
              </a:spcBef>
              <a:spcAft>
                <a:spcPts val="0"/>
              </a:spcAft>
              <a:buClr>
                <a:schemeClr val="dk2"/>
              </a:buClr>
              <a:buSzPts val="3200"/>
              <a:buFont typeface="Arial"/>
              <a:buNone/>
              <a:defRPr b="0" i="0" sz="3200" u="none" cap="none" strike="noStrike">
                <a:solidFill>
                  <a:schemeClr val="dk2"/>
                </a:solidFill>
                <a:latin typeface="Arial"/>
                <a:ea typeface="Arial"/>
                <a:cs typeface="Arial"/>
                <a:sym typeface="Arial"/>
              </a:defRPr>
            </a:lvl7pPr>
            <a:lvl8pPr indent="-228600" lvl="7" marL="3657600" marR="0" rtl="0" algn="l">
              <a:lnSpc>
                <a:spcPct val="115000"/>
              </a:lnSpc>
              <a:spcBef>
                <a:spcPts val="4300"/>
              </a:spcBef>
              <a:spcAft>
                <a:spcPts val="0"/>
              </a:spcAft>
              <a:buClr>
                <a:schemeClr val="dk2"/>
              </a:buClr>
              <a:buSzPts val="3200"/>
              <a:buFont typeface="Arial"/>
              <a:buNone/>
              <a:defRPr b="0" i="0" sz="3200" u="none" cap="none" strike="noStrike">
                <a:solidFill>
                  <a:schemeClr val="dk2"/>
                </a:solidFill>
                <a:latin typeface="Arial"/>
                <a:ea typeface="Arial"/>
                <a:cs typeface="Arial"/>
                <a:sym typeface="Arial"/>
              </a:defRPr>
            </a:lvl8pPr>
            <a:lvl9pPr indent="-228600" lvl="8" marL="4114800" marR="0" rtl="0" algn="l">
              <a:lnSpc>
                <a:spcPct val="115000"/>
              </a:lnSpc>
              <a:spcBef>
                <a:spcPts val="4300"/>
              </a:spcBef>
              <a:spcAft>
                <a:spcPts val="4300"/>
              </a:spcAft>
              <a:buClr>
                <a:schemeClr val="dk2"/>
              </a:buClr>
              <a:buSzPts val="3200"/>
              <a:buFont typeface="Arial"/>
              <a:buNone/>
              <a:defRPr b="0" i="0" sz="32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 point">
    <p:spTree>
      <p:nvGrpSpPr>
        <p:cNvPr id="126" name="Shape 126"/>
        <p:cNvGrpSpPr/>
        <p:nvPr/>
      </p:nvGrpSpPr>
      <p:grpSpPr>
        <a:xfrm>
          <a:off x="0" y="0"/>
          <a:ext cx="0" cy="0"/>
          <a:chOff x="0" y="0"/>
          <a:chExt cx="0" cy="0"/>
        </a:xfrm>
      </p:grpSpPr>
      <p:sp>
        <p:nvSpPr>
          <p:cNvPr id="127" name="Google Shape;127;p33"/>
          <p:cNvSpPr txBox="1"/>
          <p:nvPr>
            <p:ph type="title"/>
          </p:nvPr>
        </p:nvSpPr>
        <p:spPr>
          <a:xfrm>
            <a:off x="1307333" y="1200400"/>
            <a:ext cx="16980900" cy="10908900"/>
          </a:xfrm>
          <a:prstGeom prst="rect">
            <a:avLst/>
          </a:prstGeom>
          <a:noFill/>
          <a:ln>
            <a:noFill/>
          </a:ln>
        </p:spPr>
        <p:txBody>
          <a:bodyPr anchorCtr="0" anchor="ctr" bIns="243800" lIns="243800" spcFirstLastPara="1" rIns="243800" wrap="square" tIns="243800">
            <a:noAutofit/>
          </a:bodyPr>
          <a:lstStyle>
            <a:lvl1pPr lvl="0" marR="0" rtl="0" algn="l">
              <a:lnSpc>
                <a:spcPct val="100000"/>
              </a:lnSpc>
              <a:spcBef>
                <a:spcPts val="0"/>
              </a:spcBef>
              <a:spcAft>
                <a:spcPts val="0"/>
              </a:spcAft>
              <a:buClr>
                <a:schemeClr val="dk1"/>
              </a:buClr>
              <a:buSzPts val="12800"/>
              <a:buFont typeface="Arial"/>
              <a:buNone/>
              <a:defRPr b="0" i="0" sz="12800" u="none" cap="none" strike="noStrike">
                <a:solidFill>
                  <a:schemeClr val="dk1"/>
                </a:solidFill>
                <a:latin typeface="Arial"/>
                <a:ea typeface="Arial"/>
                <a:cs typeface="Arial"/>
                <a:sym typeface="Arial"/>
              </a:defRPr>
            </a:lvl1pPr>
            <a:lvl2pPr lvl="1" rtl="0">
              <a:spcBef>
                <a:spcPts val="0"/>
              </a:spcBef>
              <a:spcAft>
                <a:spcPts val="0"/>
              </a:spcAft>
              <a:buClr>
                <a:schemeClr val="dk1"/>
              </a:buClr>
              <a:buSzPts val="12800"/>
              <a:buFont typeface="Arial"/>
              <a:buNone/>
              <a:defRPr sz="12800">
                <a:solidFill>
                  <a:schemeClr val="dk1"/>
                </a:solidFill>
              </a:defRPr>
            </a:lvl2pPr>
            <a:lvl3pPr lvl="2" rtl="0">
              <a:spcBef>
                <a:spcPts val="0"/>
              </a:spcBef>
              <a:spcAft>
                <a:spcPts val="0"/>
              </a:spcAft>
              <a:buClr>
                <a:schemeClr val="dk1"/>
              </a:buClr>
              <a:buSzPts val="12800"/>
              <a:buFont typeface="Arial"/>
              <a:buNone/>
              <a:defRPr sz="12800">
                <a:solidFill>
                  <a:schemeClr val="dk1"/>
                </a:solidFill>
              </a:defRPr>
            </a:lvl3pPr>
            <a:lvl4pPr lvl="3" rtl="0">
              <a:spcBef>
                <a:spcPts val="0"/>
              </a:spcBef>
              <a:spcAft>
                <a:spcPts val="0"/>
              </a:spcAft>
              <a:buClr>
                <a:schemeClr val="dk1"/>
              </a:buClr>
              <a:buSzPts val="12800"/>
              <a:buFont typeface="Arial"/>
              <a:buNone/>
              <a:defRPr sz="12800">
                <a:solidFill>
                  <a:schemeClr val="dk1"/>
                </a:solidFill>
              </a:defRPr>
            </a:lvl4pPr>
            <a:lvl5pPr lvl="4" rtl="0">
              <a:spcBef>
                <a:spcPts val="0"/>
              </a:spcBef>
              <a:spcAft>
                <a:spcPts val="0"/>
              </a:spcAft>
              <a:buClr>
                <a:schemeClr val="dk1"/>
              </a:buClr>
              <a:buSzPts val="12800"/>
              <a:buFont typeface="Arial"/>
              <a:buNone/>
              <a:defRPr sz="12800">
                <a:solidFill>
                  <a:schemeClr val="dk1"/>
                </a:solidFill>
              </a:defRPr>
            </a:lvl5pPr>
            <a:lvl6pPr lvl="5" rtl="0">
              <a:spcBef>
                <a:spcPts val="0"/>
              </a:spcBef>
              <a:spcAft>
                <a:spcPts val="0"/>
              </a:spcAft>
              <a:buClr>
                <a:schemeClr val="dk1"/>
              </a:buClr>
              <a:buSzPts val="12800"/>
              <a:buFont typeface="Arial"/>
              <a:buNone/>
              <a:defRPr sz="12800">
                <a:solidFill>
                  <a:schemeClr val="dk1"/>
                </a:solidFill>
              </a:defRPr>
            </a:lvl6pPr>
            <a:lvl7pPr lvl="6" rtl="0">
              <a:spcBef>
                <a:spcPts val="0"/>
              </a:spcBef>
              <a:spcAft>
                <a:spcPts val="0"/>
              </a:spcAft>
              <a:buClr>
                <a:schemeClr val="dk1"/>
              </a:buClr>
              <a:buSzPts val="12800"/>
              <a:buFont typeface="Arial"/>
              <a:buNone/>
              <a:defRPr sz="12800">
                <a:solidFill>
                  <a:schemeClr val="dk1"/>
                </a:solidFill>
              </a:defRPr>
            </a:lvl7pPr>
            <a:lvl8pPr lvl="7" rtl="0">
              <a:spcBef>
                <a:spcPts val="0"/>
              </a:spcBef>
              <a:spcAft>
                <a:spcPts val="0"/>
              </a:spcAft>
              <a:buClr>
                <a:schemeClr val="dk1"/>
              </a:buClr>
              <a:buSzPts val="12800"/>
              <a:buFont typeface="Arial"/>
              <a:buNone/>
              <a:defRPr sz="12800">
                <a:solidFill>
                  <a:schemeClr val="dk1"/>
                </a:solidFill>
              </a:defRPr>
            </a:lvl8pPr>
            <a:lvl9pPr lvl="8" rtl="0">
              <a:spcBef>
                <a:spcPts val="0"/>
              </a:spcBef>
              <a:spcAft>
                <a:spcPts val="0"/>
              </a:spcAft>
              <a:buClr>
                <a:schemeClr val="dk1"/>
              </a:buClr>
              <a:buSzPts val="12800"/>
              <a:buFont typeface="Arial"/>
              <a:buNone/>
              <a:defRPr sz="12800">
                <a:solidFill>
                  <a:schemeClr val="dk1"/>
                </a:solidFil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showMasterSp="0">
  <p:cSld name="Divider">
    <p:bg>
      <p:bgPr>
        <a:solidFill>
          <a:schemeClr val="accent1"/>
        </a:solidFill>
      </p:bgPr>
    </p:bg>
    <p:spTree>
      <p:nvGrpSpPr>
        <p:cNvPr id="25" name="Shape 25"/>
        <p:cNvGrpSpPr/>
        <p:nvPr/>
      </p:nvGrpSpPr>
      <p:grpSpPr>
        <a:xfrm>
          <a:off x="0" y="0"/>
          <a:ext cx="0" cy="0"/>
          <a:chOff x="0" y="0"/>
          <a:chExt cx="0" cy="0"/>
        </a:xfrm>
      </p:grpSpPr>
      <p:pic>
        <p:nvPicPr>
          <p:cNvPr id="26" name="Google Shape;26;p4"/>
          <p:cNvPicPr preferRelativeResize="0"/>
          <p:nvPr/>
        </p:nvPicPr>
        <p:blipFill>
          <a:blip r:embed="rId2">
            <a:alphaModFix/>
          </a:blip>
          <a:stretch>
            <a:fillRect/>
          </a:stretch>
        </p:blipFill>
        <p:spPr>
          <a:xfrm>
            <a:off x="875238" y="12591925"/>
            <a:ext cx="5661726" cy="723900"/>
          </a:xfrm>
          <a:prstGeom prst="rect">
            <a:avLst/>
          </a:prstGeom>
          <a:noFill/>
          <a:ln>
            <a:noFill/>
          </a:ln>
        </p:spPr>
      </p:pic>
      <p:sp>
        <p:nvSpPr>
          <p:cNvPr id="27" name="Google Shape;27;p4"/>
          <p:cNvSpPr txBox="1"/>
          <p:nvPr>
            <p:ph type="title"/>
          </p:nvPr>
        </p:nvSpPr>
        <p:spPr>
          <a:xfrm>
            <a:off x="3159479" y="4092218"/>
            <a:ext cx="18065100" cy="2779800"/>
          </a:xfrm>
          <a:prstGeom prst="rect">
            <a:avLst/>
          </a:prstGeom>
          <a:noFill/>
          <a:ln>
            <a:noFill/>
          </a:ln>
        </p:spPr>
        <p:txBody>
          <a:bodyPr anchorCtr="0" anchor="t" bIns="121900" lIns="121900" spcFirstLastPara="1" rIns="121900" wrap="square" tIns="121900">
            <a:noAutofit/>
          </a:bodyPr>
          <a:lstStyle>
            <a:lvl1pPr lvl="0" marR="0" rtl="0" algn="ctr">
              <a:lnSpc>
                <a:spcPct val="100000"/>
              </a:lnSpc>
              <a:spcBef>
                <a:spcPts val="0"/>
              </a:spcBef>
              <a:spcAft>
                <a:spcPts val="0"/>
              </a:spcAft>
              <a:buClr>
                <a:srgbClr val="101128"/>
              </a:buClr>
              <a:buSzPts val="9600"/>
              <a:buFont typeface="Proxima Nova"/>
              <a:buNone/>
              <a:defRPr b="1" i="0" sz="9600" u="none" cap="none" strike="noStrike">
                <a:solidFill>
                  <a:srgbClr val="101128"/>
                </a:solidFill>
                <a:latin typeface="Proxima Nova"/>
                <a:ea typeface="Proxima Nova"/>
                <a:cs typeface="Proxima Nova"/>
                <a:sym typeface="Proxima Nova"/>
              </a:defRPr>
            </a:lvl1pPr>
            <a:lvl2pPr lvl="1" marR="0" rtl="0" algn="l">
              <a:lnSpc>
                <a:spcPct val="100000"/>
              </a:lnSpc>
              <a:spcBef>
                <a:spcPts val="0"/>
              </a:spcBef>
              <a:spcAft>
                <a:spcPts val="0"/>
              </a:spcAft>
              <a:buClr>
                <a:srgbClr val="101128"/>
              </a:buClr>
              <a:buSzPts val="8000"/>
              <a:buFont typeface="Proxima Nova"/>
              <a:buNone/>
              <a:defRPr b="1" i="0" sz="8000" u="none" cap="none" strike="noStrike">
                <a:solidFill>
                  <a:srgbClr val="101128"/>
                </a:solidFill>
                <a:latin typeface="Proxima Nova"/>
                <a:ea typeface="Proxima Nova"/>
                <a:cs typeface="Proxima Nova"/>
                <a:sym typeface="Proxima Nova"/>
              </a:defRPr>
            </a:lvl2pPr>
            <a:lvl3pPr lvl="2" marR="0" rtl="0" algn="l">
              <a:lnSpc>
                <a:spcPct val="100000"/>
              </a:lnSpc>
              <a:spcBef>
                <a:spcPts val="0"/>
              </a:spcBef>
              <a:spcAft>
                <a:spcPts val="0"/>
              </a:spcAft>
              <a:buClr>
                <a:srgbClr val="101128"/>
              </a:buClr>
              <a:buSzPts val="8000"/>
              <a:buFont typeface="Proxima Nova"/>
              <a:buNone/>
              <a:defRPr b="1" i="0" sz="8000" u="none" cap="none" strike="noStrike">
                <a:solidFill>
                  <a:srgbClr val="101128"/>
                </a:solidFill>
                <a:latin typeface="Proxima Nova"/>
                <a:ea typeface="Proxima Nova"/>
                <a:cs typeface="Proxima Nova"/>
                <a:sym typeface="Proxima Nova"/>
              </a:defRPr>
            </a:lvl3pPr>
            <a:lvl4pPr lvl="3" marR="0" rtl="0" algn="l">
              <a:lnSpc>
                <a:spcPct val="100000"/>
              </a:lnSpc>
              <a:spcBef>
                <a:spcPts val="0"/>
              </a:spcBef>
              <a:spcAft>
                <a:spcPts val="0"/>
              </a:spcAft>
              <a:buClr>
                <a:srgbClr val="101128"/>
              </a:buClr>
              <a:buSzPts val="8000"/>
              <a:buFont typeface="Proxima Nova"/>
              <a:buNone/>
              <a:defRPr b="1" i="0" sz="8000" u="none" cap="none" strike="noStrike">
                <a:solidFill>
                  <a:srgbClr val="101128"/>
                </a:solidFill>
                <a:latin typeface="Proxima Nova"/>
                <a:ea typeface="Proxima Nova"/>
                <a:cs typeface="Proxima Nova"/>
                <a:sym typeface="Proxima Nova"/>
              </a:defRPr>
            </a:lvl4pPr>
            <a:lvl5pPr lvl="4" marR="0" rtl="0" algn="l">
              <a:lnSpc>
                <a:spcPct val="100000"/>
              </a:lnSpc>
              <a:spcBef>
                <a:spcPts val="0"/>
              </a:spcBef>
              <a:spcAft>
                <a:spcPts val="0"/>
              </a:spcAft>
              <a:buClr>
                <a:srgbClr val="101128"/>
              </a:buClr>
              <a:buSzPts val="8000"/>
              <a:buFont typeface="Proxima Nova"/>
              <a:buNone/>
              <a:defRPr b="1" i="0" sz="8000" u="none" cap="none" strike="noStrike">
                <a:solidFill>
                  <a:srgbClr val="101128"/>
                </a:solidFill>
                <a:latin typeface="Proxima Nova"/>
                <a:ea typeface="Proxima Nova"/>
                <a:cs typeface="Proxima Nova"/>
                <a:sym typeface="Proxima Nova"/>
              </a:defRPr>
            </a:lvl5pPr>
            <a:lvl6pPr lvl="5" marR="0" rtl="0" algn="l">
              <a:lnSpc>
                <a:spcPct val="100000"/>
              </a:lnSpc>
              <a:spcBef>
                <a:spcPts val="0"/>
              </a:spcBef>
              <a:spcAft>
                <a:spcPts val="0"/>
              </a:spcAft>
              <a:buClr>
                <a:srgbClr val="101128"/>
              </a:buClr>
              <a:buSzPts val="8000"/>
              <a:buFont typeface="Proxima Nova"/>
              <a:buNone/>
              <a:defRPr b="1" i="0" sz="8000" u="none" cap="none" strike="noStrike">
                <a:solidFill>
                  <a:srgbClr val="101128"/>
                </a:solidFill>
                <a:latin typeface="Proxima Nova"/>
                <a:ea typeface="Proxima Nova"/>
                <a:cs typeface="Proxima Nova"/>
                <a:sym typeface="Proxima Nova"/>
              </a:defRPr>
            </a:lvl6pPr>
            <a:lvl7pPr lvl="6" marR="0" rtl="0" algn="l">
              <a:lnSpc>
                <a:spcPct val="100000"/>
              </a:lnSpc>
              <a:spcBef>
                <a:spcPts val="0"/>
              </a:spcBef>
              <a:spcAft>
                <a:spcPts val="0"/>
              </a:spcAft>
              <a:buClr>
                <a:srgbClr val="101128"/>
              </a:buClr>
              <a:buSzPts val="8000"/>
              <a:buFont typeface="Proxima Nova"/>
              <a:buNone/>
              <a:defRPr b="1" i="0" sz="8000" u="none" cap="none" strike="noStrike">
                <a:solidFill>
                  <a:srgbClr val="101128"/>
                </a:solidFill>
                <a:latin typeface="Proxima Nova"/>
                <a:ea typeface="Proxima Nova"/>
                <a:cs typeface="Proxima Nova"/>
                <a:sym typeface="Proxima Nova"/>
              </a:defRPr>
            </a:lvl7pPr>
            <a:lvl8pPr lvl="7" marR="0" rtl="0" algn="l">
              <a:lnSpc>
                <a:spcPct val="100000"/>
              </a:lnSpc>
              <a:spcBef>
                <a:spcPts val="0"/>
              </a:spcBef>
              <a:spcAft>
                <a:spcPts val="0"/>
              </a:spcAft>
              <a:buClr>
                <a:srgbClr val="101128"/>
              </a:buClr>
              <a:buSzPts val="8000"/>
              <a:buFont typeface="Proxima Nova"/>
              <a:buNone/>
              <a:defRPr b="1" i="0" sz="8000" u="none" cap="none" strike="noStrike">
                <a:solidFill>
                  <a:srgbClr val="101128"/>
                </a:solidFill>
                <a:latin typeface="Proxima Nova"/>
                <a:ea typeface="Proxima Nova"/>
                <a:cs typeface="Proxima Nova"/>
                <a:sym typeface="Proxima Nova"/>
              </a:defRPr>
            </a:lvl8pPr>
            <a:lvl9pPr lvl="8" marR="0" rtl="0" algn="l">
              <a:lnSpc>
                <a:spcPct val="100000"/>
              </a:lnSpc>
              <a:spcBef>
                <a:spcPts val="0"/>
              </a:spcBef>
              <a:spcAft>
                <a:spcPts val="0"/>
              </a:spcAft>
              <a:buClr>
                <a:srgbClr val="101128"/>
              </a:buClr>
              <a:buSzPts val="8000"/>
              <a:buFont typeface="Proxima Nova"/>
              <a:buNone/>
              <a:defRPr b="1" i="0" sz="8000" u="none" cap="none" strike="noStrike">
                <a:solidFill>
                  <a:srgbClr val="101128"/>
                </a:solidFill>
                <a:latin typeface="Proxima Nova"/>
                <a:ea typeface="Proxima Nova"/>
                <a:cs typeface="Proxima Nova"/>
                <a:sym typeface="Proxima Nova"/>
              </a:defRPr>
            </a:lvl9pPr>
          </a:lstStyle>
          <a:p/>
        </p:txBody>
      </p:sp>
      <p:cxnSp>
        <p:nvCxnSpPr>
          <p:cNvPr id="28" name="Google Shape;28;p4"/>
          <p:cNvCxnSpPr/>
          <p:nvPr/>
        </p:nvCxnSpPr>
        <p:spPr>
          <a:xfrm rot="10800000">
            <a:off x="2" y="12296979"/>
            <a:ext cx="24384000" cy="0"/>
          </a:xfrm>
          <a:prstGeom prst="straightConnector1">
            <a:avLst/>
          </a:prstGeom>
          <a:noFill/>
          <a:ln cap="flat" cmpd="sng" w="12700">
            <a:solidFill>
              <a:srgbClr val="FFFFFF"/>
            </a:solidFill>
            <a:prstDash val="solid"/>
            <a:round/>
            <a:headEnd len="sm" w="sm" type="none"/>
            <a:tailEnd len="sm" w="sm" type="none"/>
          </a:ln>
        </p:spPr>
      </p:cxnSp>
      <p:cxnSp>
        <p:nvCxnSpPr>
          <p:cNvPr id="29" name="Google Shape;29;p4"/>
          <p:cNvCxnSpPr/>
          <p:nvPr/>
        </p:nvCxnSpPr>
        <p:spPr>
          <a:xfrm>
            <a:off x="11518900" y="6211517"/>
            <a:ext cx="1346100" cy="0"/>
          </a:xfrm>
          <a:prstGeom prst="straightConnector1">
            <a:avLst/>
          </a:prstGeom>
          <a:noFill/>
          <a:ln cap="flat" cmpd="sng" w="63500">
            <a:solidFill>
              <a:srgbClr val="101128"/>
            </a:solidFill>
            <a:prstDash val="solid"/>
            <a:round/>
            <a:headEnd len="sm" w="sm" type="none"/>
            <a:tailEnd len="sm" w="sm" type="none"/>
          </a:ln>
        </p:spPr>
      </p:cxnSp>
      <p:sp>
        <p:nvSpPr>
          <p:cNvPr id="30" name="Google Shape;30;p4"/>
          <p:cNvSpPr/>
          <p:nvPr/>
        </p:nvSpPr>
        <p:spPr>
          <a:xfrm>
            <a:off x="7300808" y="12660755"/>
            <a:ext cx="10704600" cy="624900"/>
          </a:xfrm>
          <a:prstGeom prst="rect">
            <a:avLst/>
          </a:prstGeom>
          <a:noFill/>
          <a:ln>
            <a:noFill/>
          </a:ln>
        </p:spPr>
        <p:txBody>
          <a:bodyPr anchorCtr="0" anchor="t" bIns="121900" lIns="121900" spcFirstLastPara="1" rIns="121900" wrap="square" tIns="121900">
            <a:noAutofit/>
          </a:bodyPr>
          <a:lstStyle/>
          <a:p>
            <a:pPr indent="0" lvl="0" marL="0" marR="0" rtl="0" algn="l">
              <a:lnSpc>
                <a:spcPct val="100000"/>
              </a:lnSpc>
              <a:spcBef>
                <a:spcPts val="0"/>
              </a:spcBef>
              <a:spcAft>
                <a:spcPts val="0"/>
              </a:spcAft>
              <a:buClr>
                <a:srgbClr val="FFFFFF"/>
              </a:buClr>
              <a:buSzPts val="1200"/>
              <a:buFont typeface="Proxima Nova"/>
              <a:buNone/>
            </a:pPr>
            <a:r>
              <a:rPr b="0" i="0" lang="en-US" sz="1200" u="none" cap="none" strike="noStrike">
                <a:solidFill>
                  <a:srgbClr val="FFFFFF"/>
                </a:solidFill>
                <a:latin typeface="Proxima Nova"/>
                <a:ea typeface="Proxima Nova"/>
                <a:cs typeface="Proxima Nova"/>
                <a:sym typeface="Proxima Nova"/>
              </a:rPr>
              <a:t>Unless otherwise indicated, these slides are © 2013-2018 Pivotal Software, Inc. and licensed under a Creative Commons Attribution-NonCommercial license: http://creativecommons.org/licenses/by-nc/3.0/</a:t>
            </a:r>
            <a:endParaRPr/>
          </a:p>
        </p:txBody>
      </p:sp>
      <p:sp>
        <p:nvSpPr>
          <p:cNvPr id="31" name="Google Shape;31;p4"/>
          <p:cNvSpPr txBox="1"/>
          <p:nvPr>
            <p:ph idx="12" type="sldNum"/>
          </p:nvPr>
        </p:nvSpPr>
        <p:spPr>
          <a:xfrm>
            <a:off x="11785599" y="12344399"/>
            <a:ext cx="5689500" cy="736500"/>
          </a:xfrm>
          <a:prstGeom prst="rect">
            <a:avLst/>
          </a:prstGeom>
          <a:noFill/>
          <a:ln>
            <a:noFill/>
          </a:ln>
        </p:spPr>
        <p:txBody>
          <a:bodyPr anchorCtr="0" anchor="ctr" bIns="121900" lIns="121900" spcFirstLastPara="1" rIns="121900" wrap="square" tIns="121900">
            <a:noAutofit/>
          </a:bodyPr>
          <a:lstStyle>
            <a:lvl1pPr indent="0" lvl="0" marL="0" marR="0" rtl="0" algn="r">
              <a:lnSpc>
                <a:spcPct val="100000"/>
              </a:lnSpc>
              <a:spcBef>
                <a:spcPts val="0"/>
              </a:spcBef>
              <a:spcAft>
                <a:spcPts val="0"/>
              </a:spcAft>
              <a:buClr>
                <a:srgbClr val="A3A4B5"/>
              </a:buClr>
              <a:buSzPts val="1800"/>
              <a:buFont typeface="Proxima Nova"/>
              <a:buNone/>
              <a:defRPr b="0" i="0" sz="1800" u="none" cap="none" strike="noStrike">
                <a:solidFill>
                  <a:srgbClr val="A3A4B5"/>
                </a:solidFill>
                <a:latin typeface="Proxima Nova"/>
                <a:ea typeface="Proxima Nova"/>
                <a:cs typeface="Proxima Nova"/>
                <a:sym typeface="Proxima Nova"/>
              </a:defRPr>
            </a:lvl1pPr>
            <a:lvl2pPr indent="0" lvl="1" marL="0" marR="0" rtl="0" algn="r">
              <a:lnSpc>
                <a:spcPct val="100000"/>
              </a:lnSpc>
              <a:spcBef>
                <a:spcPts val="0"/>
              </a:spcBef>
              <a:spcAft>
                <a:spcPts val="0"/>
              </a:spcAft>
              <a:buClr>
                <a:srgbClr val="A3A4B5"/>
              </a:buClr>
              <a:buSzPts val="1800"/>
              <a:buFont typeface="Proxima Nova"/>
              <a:buNone/>
              <a:defRPr b="0" i="0" sz="1800" u="none" cap="none" strike="noStrike">
                <a:solidFill>
                  <a:srgbClr val="A3A4B5"/>
                </a:solidFill>
                <a:latin typeface="Proxima Nova"/>
                <a:ea typeface="Proxima Nova"/>
                <a:cs typeface="Proxima Nova"/>
                <a:sym typeface="Proxima Nova"/>
              </a:defRPr>
            </a:lvl2pPr>
            <a:lvl3pPr indent="0" lvl="2" marL="0" marR="0" rtl="0" algn="r">
              <a:lnSpc>
                <a:spcPct val="100000"/>
              </a:lnSpc>
              <a:spcBef>
                <a:spcPts val="0"/>
              </a:spcBef>
              <a:spcAft>
                <a:spcPts val="0"/>
              </a:spcAft>
              <a:buClr>
                <a:srgbClr val="A3A4B5"/>
              </a:buClr>
              <a:buSzPts val="1800"/>
              <a:buFont typeface="Proxima Nova"/>
              <a:buNone/>
              <a:defRPr b="0" i="0" sz="1800" u="none" cap="none" strike="noStrike">
                <a:solidFill>
                  <a:srgbClr val="A3A4B5"/>
                </a:solidFill>
                <a:latin typeface="Proxima Nova"/>
                <a:ea typeface="Proxima Nova"/>
                <a:cs typeface="Proxima Nova"/>
                <a:sym typeface="Proxima Nova"/>
              </a:defRPr>
            </a:lvl3pPr>
            <a:lvl4pPr indent="0" lvl="3" marL="0" marR="0" rtl="0" algn="r">
              <a:lnSpc>
                <a:spcPct val="100000"/>
              </a:lnSpc>
              <a:spcBef>
                <a:spcPts val="0"/>
              </a:spcBef>
              <a:spcAft>
                <a:spcPts val="0"/>
              </a:spcAft>
              <a:buClr>
                <a:srgbClr val="A3A4B5"/>
              </a:buClr>
              <a:buSzPts val="1800"/>
              <a:buFont typeface="Proxima Nova"/>
              <a:buNone/>
              <a:defRPr b="0" i="0" sz="1800" u="none" cap="none" strike="noStrike">
                <a:solidFill>
                  <a:srgbClr val="A3A4B5"/>
                </a:solidFill>
                <a:latin typeface="Proxima Nova"/>
                <a:ea typeface="Proxima Nova"/>
                <a:cs typeface="Proxima Nova"/>
                <a:sym typeface="Proxima Nova"/>
              </a:defRPr>
            </a:lvl4pPr>
            <a:lvl5pPr indent="0" lvl="4" marL="0" marR="0" rtl="0" algn="r">
              <a:lnSpc>
                <a:spcPct val="100000"/>
              </a:lnSpc>
              <a:spcBef>
                <a:spcPts val="0"/>
              </a:spcBef>
              <a:spcAft>
                <a:spcPts val="0"/>
              </a:spcAft>
              <a:buClr>
                <a:srgbClr val="A3A4B5"/>
              </a:buClr>
              <a:buSzPts val="1800"/>
              <a:buFont typeface="Proxima Nova"/>
              <a:buNone/>
              <a:defRPr b="0" i="0" sz="1800" u="none" cap="none" strike="noStrike">
                <a:solidFill>
                  <a:srgbClr val="A3A4B5"/>
                </a:solidFill>
                <a:latin typeface="Proxima Nova"/>
                <a:ea typeface="Proxima Nova"/>
                <a:cs typeface="Proxima Nova"/>
                <a:sym typeface="Proxima Nova"/>
              </a:defRPr>
            </a:lvl5pPr>
            <a:lvl6pPr indent="0" lvl="5" marL="0" marR="0" rtl="0" algn="r">
              <a:lnSpc>
                <a:spcPct val="100000"/>
              </a:lnSpc>
              <a:spcBef>
                <a:spcPts val="0"/>
              </a:spcBef>
              <a:spcAft>
                <a:spcPts val="0"/>
              </a:spcAft>
              <a:buClr>
                <a:srgbClr val="A3A4B5"/>
              </a:buClr>
              <a:buSzPts val="1800"/>
              <a:buFont typeface="Proxima Nova"/>
              <a:buNone/>
              <a:defRPr b="0" i="0" sz="1800" u="none" cap="none" strike="noStrike">
                <a:solidFill>
                  <a:srgbClr val="A3A4B5"/>
                </a:solidFill>
                <a:latin typeface="Proxima Nova"/>
                <a:ea typeface="Proxima Nova"/>
                <a:cs typeface="Proxima Nova"/>
                <a:sym typeface="Proxima Nova"/>
              </a:defRPr>
            </a:lvl6pPr>
            <a:lvl7pPr indent="0" lvl="6" marL="0" marR="0" rtl="0" algn="r">
              <a:lnSpc>
                <a:spcPct val="100000"/>
              </a:lnSpc>
              <a:spcBef>
                <a:spcPts val="0"/>
              </a:spcBef>
              <a:spcAft>
                <a:spcPts val="0"/>
              </a:spcAft>
              <a:buClr>
                <a:srgbClr val="A3A4B5"/>
              </a:buClr>
              <a:buSzPts val="1800"/>
              <a:buFont typeface="Proxima Nova"/>
              <a:buNone/>
              <a:defRPr b="0" i="0" sz="1800" u="none" cap="none" strike="noStrike">
                <a:solidFill>
                  <a:srgbClr val="A3A4B5"/>
                </a:solidFill>
                <a:latin typeface="Proxima Nova"/>
                <a:ea typeface="Proxima Nova"/>
                <a:cs typeface="Proxima Nova"/>
                <a:sym typeface="Proxima Nova"/>
              </a:defRPr>
            </a:lvl7pPr>
            <a:lvl8pPr indent="0" lvl="7" marL="0" marR="0" rtl="0" algn="r">
              <a:lnSpc>
                <a:spcPct val="100000"/>
              </a:lnSpc>
              <a:spcBef>
                <a:spcPts val="0"/>
              </a:spcBef>
              <a:spcAft>
                <a:spcPts val="0"/>
              </a:spcAft>
              <a:buClr>
                <a:srgbClr val="A3A4B5"/>
              </a:buClr>
              <a:buSzPts val="1800"/>
              <a:buFont typeface="Proxima Nova"/>
              <a:buNone/>
              <a:defRPr b="0" i="0" sz="1800" u="none" cap="none" strike="noStrike">
                <a:solidFill>
                  <a:srgbClr val="A3A4B5"/>
                </a:solidFill>
                <a:latin typeface="Proxima Nova"/>
                <a:ea typeface="Proxima Nova"/>
                <a:cs typeface="Proxima Nova"/>
                <a:sym typeface="Proxima Nova"/>
              </a:defRPr>
            </a:lvl8pPr>
            <a:lvl9pPr indent="0" lvl="8" marL="0" marR="0" rtl="0" algn="r">
              <a:lnSpc>
                <a:spcPct val="100000"/>
              </a:lnSpc>
              <a:spcBef>
                <a:spcPts val="0"/>
              </a:spcBef>
              <a:spcAft>
                <a:spcPts val="0"/>
              </a:spcAft>
              <a:buClr>
                <a:srgbClr val="A3A4B5"/>
              </a:buClr>
              <a:buSzPts val="1800"/>
              <a:buFont typeface="Proxima Nova"/>
              <a:buNone/>
              <a:defRPr b="0" i="0" sz="1800" u="none" cap="none" strike="noStrike">
                <a:solidFill>
                  <a:srgbClr val="A3A4B5"/>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
    <p:spTree>
      <p:nvGrpSpPr>
        <p:cNvPr id="128" name="Shape 128"/>
        <p:cNvGrpSpPr/>
        <p:nvPr/>
      </p:nvGrpSpPr>
      <p:grpSpPr>
        <a:xfrm>
          <a:off x="0" y="0"/>
          <a:ext cx="0" cy="0"/>
          <a:chOff x="0" y="0"/>
          <a:chExt cx="0" cy="0"/>
        </a:xfrm>
      </p:grpSpPr>
      <p:sp>
        <p:nvSpPr>
          <p:cNvPr id="129" name="Google Shape;129;p34"/>
          <p:cNvSpPr txBox="1"/>
          <p:nvPr>
            <p:ph idx="1" type="body"/>
          </p:nvPr>
        </p:nvSpPr>
        <p:spPr>
          <a:xfrm>
            <a:off x="831200" y="11281533"/>
            <a:ext cx="15996900" cy="1613700"/>
          </a:xfrm>
          <a:prstGeom prst="rect">
            <a:avLst/>
          </a:prstGeom>
          <a:noFill/>
          <a:ln>
            <a:noFill/>
          </a:ln>
        </p:spPr>
        <p:txBody>
          <a:bodyPr anchorCtr="0" anchor="ctr" bIns="243800" lIns="243800" spcFirstLastPara="1" rIns="243800" wrap="square" tIns="243800">
            <a:noAutofit/>
          </a:bodyPr>
          <a:lstStyle>
            <a:lvl1pPr indent="-228600" lvl="0" marL="457200" marR="0" rtl="0" algn="l">
              <a:lnSpc>
                <a:spcPct val="100000"/>
              </a:lnSpc>
              <a:spcBef>
                <a:spcPts val="0"/>
              </a:spcBef>
              <a:spcAft>
                <a:spcPts val="0"/>
              </a:spcAft>
              <a:buClr>
                <a:schemeClr val="dk2"/>
              </a:buClr>
              <a:buSzPts val="4800"/>
              <a:buFont typeface="Arial"/>
              <a:buNone/>
              <a:defRPr b="0" i="0" sz="4800" u="none" cap="none" strike="noStrike">
                <a:solidFill>
                  <a:schemeClr val="dk2"/>
                </a:solidFill>
                <a:latin typeface="Arial"/>
                <a:ea typeface="Arial"/>
                <a:cs typeface="Arial"/>
                <a:sym typeface="Arial"/>
              </a:defRPr>
            </a:lvl1pPr>
            <a:lvl2pPr indent="-228600" lvl="1" marL="914400" marR="0" rtl="0" algn="l">
              <a:lnSpc>
                <a:spcPct val="115000"/>
              </a:lnSpc>
              <a:spcBef>
                <a:spcPts val="0"/>
              </a:spcBef>
              <a:spcAft>
                <a:spcPts val="0"/>
              </a:spcAft>
              <a:buClr>
                <a:schemeClr val="dk2"/>
              </a:buClr>
              <a:buSzPts val="3700"/>
              <a:buFont typeface="Arial"/>
              <a:buNone/>
              <a:defRPr b="0" i="0" sz="3700" u="none" cap="none" strike="noStrike">
                <a:solidFill>
                  <a:schemeClr val="dk2"/>
                </a:solidFill>
                <a:latin typeface="Arial"/>
                <a:ea typeface="Arial"/>
                <a:cs typeface="Arial"/>
                <a:sym typeface="Arial"/>
              </a:defRPr>
            </a:lvl2pPr>
            <a:lvl3pPr indent="-228600" lvl="2" marL="1371600" marR="0" rtl="0" algn="l">
              <a:lnSpc>
                <a:spcPct val="115000"/>
              </a:lnSpc>
              <a:spcBef>
                <a:spcPts val="4300"/>
              </a:spcBef>
              <a:spcAft>
                <a:spcPts val="0"/>
              </a:spcAft>
              <a:buClr>
                <a:schemeClr val="dk2"/>
              </a:buClr>
              <a:buSzPts val="3700"/>
              <a:buFont typeface="Arial"/>
              <a:buNone/>
              <a:defRPr b="0" i="0" sz="3700" u="none" cap="none" strike="noStrike">
                <a:solidFill>
                  <a:schemeClr val="dk2"/>
                </a:solidFill>
                <a:latin typeface="Arial"/>
                <a:ea typeface="Arial"/>
                <a:cs typeface="Arial"/>
                <a:sym typeface="Arial"/>
              </a:defRPr>
            </a:lvl3pPr>
            <a:lvl4pPr indent="-228600" lvl="3" marL="1828800" marR="0" rtl="0" algn="l">
              <a:lnSpc>
                <a:spcPct val="115000"/>
              </a:lnSpc>
              <a:spcBef>
                <a:spcPts val="4300"/>
              </a:spcBef>
              <a:spcAft>
                <a:spcPts val="0"/>
              </a:spcAft>
              <a:buClr>
                <a:schemeClr val="dk2"/>
              </a:buClr>
              <a:buSzPts val="3700"/>
              <a:buFont typeface="Arial"/>
              <a:buNone/>
              <a:defRPr b="0" i="0" sz="3700" u="none" cap="none" strike="noStrike">
                <a:solidFill>
                  <a:schemeClr val="dk2"/>
                </a:solidFill>
                <a:latin typeface="Arial"/>
                <a:ea typeface="Arial"/>
                <a:cs typeface="Arial"/>
                <a:sym typeface="Arial"/>
              </a:defRPr>
            </a:lvl4pPr>
            <a:lvl5pPr indent="-228600" lvl="4" marL="2286000" marR="0" rtl="0" algn="l">
              <a:lnSpc>
                <a:spcPct val="115000"/>
              </a:lnSpc>
              <a:spcBef>
                <a:spcPts val="4300"/>
              </a:spcBef>
              <a:spcAft>
                <a:spcPts val="0"/>
              </a:spcAft>
              <a:buClr>
                <a:schemeClr val="dk2"/>
              </a:buClr>
              <a:buSzPts val="3700"/>
              <a:buFont typeface="Arial"/>
              <a:buNone/>
              <a:defRPr b="0" i="0" sz="3700" u="none" cap="none" strike="noStrike">
                <a:solidFill>
                  <a:schemeClr val="dk2"/>
                </a:solidFill>
                <a:latin typeface="Arial"/>
                <a:ea typeface="Arial"/>
                <a:cs typeface="Arial"/>
                <a:sym typeface="Arial"/>
              </a:defRPr>
            </a:lvl5pPr>
            <a:lvl6pPr indent="-228600" lvl="5" marL="2743200" marR="0" rtl="0" algn="l">
              <a:lnSpc>
                <a:spcPct val="115000"/>
              </a:lnSpc>
              <a:spcBef>
                <a:spcPts val="4300"/>
              </a:spcBef>
              <a:spcAft>
                <a:spcPts val="0"/>
              </a:spcAft>
              <a:buClr>
                <a:schemeClr val="dk2"/>
              </a:buClr>
              <a:buSzPts val="3700"/>
              <a:buFont typeface="Arial"/>
              <a:buNone/>
              <a:defRPr b="0" i="0" sz="3700" u="none" cap="none" strike="noStrike">
                <a:solidFill>
                  <a:schemeClr val="dk2"/>
                </a:solidFill>
                <a:latin typeface="Arial"/>
                <a:ea typeface="Arial"/>
                <a:cs typeface="Arial"/>
                <a:sym typeface="Arial"/>
              </a:defRPr>
            </a:lvl6pPr>
            <a:lvl7pPr indent="-228600" lvl="6" marL="3200400" marR="0" rtl="0" algn="l">
              <a:lnSpc>
                <a:spcPct val="115000"/>
              </a:lnSpc>
              <a:spcBef>
                <a:spcPts val="4300"/>
              </a:spcBef>
              <a:spcAft>
                <a:spcPts val="0"/>
              </a:spcAft>
              <a:buClr>
                <a:schemeClr val="dk2"/>
              </a:buClr>
              <a:buSzPts val="3700"/>
              <a:buFont typeface="Arial"/>
              <a:buNone/>
              <a:defRPr b="0" i="0" sz="3700" u="none" cap="none" strike="noStrike">
                <a:solidFill>
                  <a:schemeClr val="dk2"/>
                </a:solidFill>
                <a:latin typeface="Arial"/>
                <a:ea typeface="Arial"/>
                <a:cs typeface="Arial"/>
                <a:sym typeface="Arial"/>
              </a:defRPr>
            </a:lvl7pPr>
            <a:lvl8pPr indent="-228600" lvl="7" marL="3657600" marR="0" rtl="0" algn="l">
              <a:lnSpc>
                <a:spcPct val="115000"/>
              </a:lnSpc>
              <a:spcBef>
                <a:spcPts val="4300"/>
              </a:spcBef>
              <a:spcAft>
                <a:spcPts val="0"/>
              </a:spcAft>
              <a:buClr>
                <a:schemeClr val="dk2"/>
              </a:buClr>
              <a:buSzPts val="3700"/>
              <a:buFont typeface="Arial"/>
              <a:buNone/>
              <a:defRPr b="0" i="0" sz="3700" u="none" cap="none" strike="noStrike">
                <a:solidFill>
                  <a:schemeClr val="dk2"/>
                </a:solidFill>
                <a:latin typeface="Arial"/>
                <a:ea typeface="Arial"/>
                <a:cs typeface="Arial"/>
                <a:sym typeface="Arial"/>
              </a:defRPr>
            </a:lvl8pPr>
            <a:lvl9pPr indent="-228600" lvl="8" marL="4114800" marR="0" rtl="0" algn="l">
              <a:lnSpc>
                <a:spcPct val="115000"/>
              </a:lnSpc>
              <a:spcBef>
                <a:spcPts val="4300"/>
              </a:spcBef>
              <a:spcAft>
                <a:spcPts val="4300"/>
              </a:spcAft>
              <a:buClr>
                <a:schemeClr val="dk2"/>
              </a:buClr>
              <a:buSzPts val="3700"/>
              <a:buFont typeface="Arial"/>
              <a:buNone/>
              <a:defRPr b="0" i="0" sz="37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 number">
    <p:spTree>
      <p:nvGrpSpPr>
        <p:cNvPr id="130" name="Shape 130"/>
        <p:cNvGrpSpPr/>
        <p:nvPr/>
      </p:nvGrpSpPr>
      <p:grpSpPr>
        <a:xfrm>
          <a:off x="0" y="0"/>
          <a:ext cx="0" cy="0"/>
          <a:chOff x="0" y="0"/>
          <a:chExt cx="0" cy="0"/>
        </a:xfrm>
      </p:grpSpPr>
      <p:sp>
        <p:nvSpPr>
          <p:cNvPr id="131" name="Google Shape;131;p35"/>
          <p:cNvSpPr txBox="1"/>
          <p:nvPr>
            <p:ph type="title"/>
          </p:nvPr>
        </p:nvSpPr>
        <p:spPr>
          <a:xfrm>
            <a:off x="831200" y="2949667"/>
            <a:ext cx="22721700" cy="5235900"/>
          </a:xfrm>
          <a:prstGeom prst="rect">
            <a:avLst/>
          </a:prstGeom>
          <a:noFill/>
          <a:ln>
            <a:noFill/>
          </a:ln>
        </p:spPr>
        <p:txBody>
          <a:bodyPr anchorCtr="0" anchor="b" bIns="243800" lIns="243800" spcFirstLastPara="1" rIns="243800" wrap="square" tIns="243800">
            <a:noAutofit/>
          </a:bodyPr>
          <a:lstStyle>
            <a:lvl1pPr lvl="0" marR="0" rtl="0" algn="ctr">
              <a:lnSpc>
                <a:spcPct val="100000"/>
              </a:lnSpc>
              <a:spcBef>
                <a:spcPts val="0"/>
              </a:spcBef>
              <a:spcAft>
                <a:spcPts val="0"/>
              </a:spcAft>
              <a:buClr>
                <a:schemeClr val="dk1"/>
              </a:buClr>
              <a:buSzPts val="16000"/>
              <a:buFont typeface="Arial"/>
              <a:buNone/>
              <a:defRPr b="0" i="0" sz="16000" u="none" cap="none" strike="noStrike">
                <a:solidFill>
                  <a:schemeClr val="dk1"/>
                </a:solidFill>
                <a:latin typeface="Arial"/>
                <a:ea typeface="Arial"/>
                <a:cs typeface="Arial"/>
                <a:sym typeface="Arial"/>
              </a:defRPr>
            </a:lvl1pPr>
            <a:lvl2pPr lvl="1" rtl="0" algn="ctr">
              <a:spcBef>
                <a:spcPts val="0"/>
              </a:spcBef>
              <a:spcAft>
                <a:spcPts val="0"/>
              </a:spcAft>
              <a:buClr>
                <a:schemeClr val="dk1"/>
              </a:buClr>
              <a:buSzPts val="32000"/>
              <a:buFont typeface="Arial"/>
              <a:buNone/>
              <a:defRPr sz="32000">
                <a:solidFill>
                  <a:schemeClr val="dk1"/>
                </a:solidFill>
              </a:defRPr>
            </a:lvl2pPr>
            <a:lvl3pPr lvl="2" rtl="0" algn="ctr">
              <a:spcBef>
                <a:spcPts val="0"/>
              </a:spcBef>
              <a:spcAft>
                <a:spcPts val="0"/>
              </a:spcAft>
              <a:buClr>
                <a:schemeClr val="dk1"/>
              </a:buClr>
              <a:buSzPts val="32000"/>
              <a:buFont typeface="Arial"/>
              <a:buNone/>
              <a:defRPr sz="32000">
                <a:solidFill>
                  <a:schemeClr val="dk1"/>
                </a:solidFill>
              </a:defRPr>
            </a:lvl3pPr>
            <a:lvl4pPr lvl="3" rtl="0" algn="ctr">
              <a:spcBef>
                <a:spcPts val="0"/>
              </a:spcBef>
              <a:spcAft>
                <a:spcPts val="0"/>
              </a:spcAft>
              <a:buClr>
                <a:schemeClr val="dk1"/>
              </a:buClr>
              <a:buSzPts val="32000"/>
              <a:buFont typeface="Arial"/>
              <a:buNone/>
              <a:defRPr sz="32000">
                <a:solidFill>
                  <a:schemeClr val="dk1"/>
                </a:solidFill>
              </a:defRPr>
            </a:lvl4pPr>
            <a:lvl5pPr lvl="4" rtl="0" algn="ctr">
              <a:spcBef>
                <a:spcPts val="0"/>
              </a:spcBef>
              <a:spcAft>
                <a:spcPts val="0"/>
              </a:spcAft>
              <a:buClr>
                <a:schemeClr val="dk1"/>
              </a:buClr>
              <a:buSzPts val="32000"/>
              <a:buFont typeface="Arial"/>
              <a:buNone/>
              <a:defRPr sz="32000">
                <a:solidFill>
                  <a:schemeClr val="dk1"/>
                </a:solidFill>
              </a:defRPr>
            </a:lvl5pPr>
            <a:lvl6pPr lvl="5" rtl="0" algn="ctr">
              <a:spcBef>
                <a:spcPts val="0"/>
              </a:spcBef>
              <a:spcAft>
                <a:spcPts val="0"/>
              </a:spcAft>
              <a:buClr>
                <a:schemeClr val="dk1"/>
              </a:buClr>
              <a:buSzPts val="32000"/>
              <a:buFont typeface="Arial"/>
              <a:buNone/>
              <a:defRPr sz="32000">
                <a:solidFill>
                  <a:schemeClr val="dk1"/>
                </a:solidFill>
              </a:defRPr>
            </a:lvl6pPr>
            <a:lvl7pPr lvl="6" rtl="0" algn="ctr">
              <a:spcBef>
                <a:spcPts val="0"/>
              </a:spcBef>
              <a:spcAft>
                <a:spcPts val="0"/>
              </a:spcAft>
              <a:buClr>
                <a:schemeClr val="dk1"/>
              </a:buClr>
              <a:buSzPts val="32000"/>
              <a:buFont typeface="Arial"/>
              <a:buNone/>
              <a:defRPr sz="32000">
                <a:solidFill>
                  <a:schemeClr val="dk1"/>
                </a:solidFill>
              </a:defRPr>
            </a:lvl7pPr>
            <a:lvl8pPr lvl="7" rtl="0" algn="ctr">
              <a:spcBef>
                <a:spcPts val="0"/>
              </a:spcBef>
              <a:spcAft>
                <a:spcPts val="0"/>
              </a:spcAft>
              <a:buClr>
                <a:schemeClr val="dk1"/>
              </a:buClr>
              <a:buSzPts val="32000"/>
              <a:buFont typeface="Arial"/>
              <a:buNone/>
              <a:defRPr sz="32000">
                <a:solidFill>
                  <a:schemeClr val="dk1"/>
                </a:solidFill>
              </a:defRPr>
            </a:lvl8pPr>
            <a:lvl9pPr lvl="8" rtl="0" algn="ctr">
              <a:spcBef>
                <a:spcPts val="0"/>
              </a:spcBef>
              <a:spcAft>
                <a:spcPts val="0"/>
              </a:spcAft>
              <a:buClr>
                <a:schemeClr val="dk1"/>
              </a:buClr>
              <a:buSzPts val="32000"/>
              <a:buFont typeface="Arial"/>
              <a:buNone/>
              <a:defRPr sz="32000">
                <a:solidFill>
                  <a:schemeClr val="dk1"/>
                </a:solidFill>
              </a:defRPr>
            </a:lvl9pPr>
          </a:lstStyle>
          <a:p/>
        </p:txBody>
      </p:sp>
      <p:sp>
        <p:nvSpPr>
          <p:cNvPr id="132" name="Google Shape;132;p35"/>
          <p:cNvSpPr txBox="1"/>
          <p:nvPr>
            <p:ph idx="1" type="body"/>
          </p:nvPr>
        </p:nvSpPr>
        <p:spPr>
          <a:xfrm>
            <a:off x="831200" y="8405933"/>
            <a:ext cx="22721700" cy="3468900"/>
          </a:xfrm>
          <a:prstGeom prst="rect">
            <a:avLst/>
          </a:prstGeom>
          <a:noFill/>
          <a:ln>
            <a:noFill/>
          </a:ln>
        </p:spPr>
        <p:txBody>
          <a:bodyPr anchorCtr="0" anchor="t" bIns="243800" lIns="243800" spcFirstLastPara="1" rIns="243800" wrap="square" tIns="243800">
            <a:noAutofit/>
          </a:bodyPr>
          <a:lstStyle>
            <a:lvl1pPr indent="-228600" lvl="0" marL="457200" marR="0" rtl="0" algn="ctr">
              <a:lnSpc>
                <a:spcPct val="115000"/>
              </a:lnSpc>
              <a:spcBef>
                <a:spcPts val="0"/>
              </a:spcBef>
              <a:spcAft>
                <a:spcPts val="0"/>
              </a:spcAft>
              <a:buClr>
                <a:schemeClr val="dk2"/>
              </a:buClr>
              <a:buSzPts val="4800"/>
              <a:buFont typeface="Arial"/>
              <a:buNone/>
              <a:defRPr b="0" i="0" sz="4800" u="none" cap="none" strike="noStrike">
                <a:solidFill>
                  <a:schemeClr val="dk2"/>
                </a:solidFill>
                <a:latin typeface="Arial"/>
                <a:ea typeface="Arial"/>
                <a:cs typeface="Arial"/>
                <a:sym typeface="Arial"/>
              </a:defRPr>
            </a:lvl1pPr>
            <a:lvl2pPr indent="-228600" lvl="1" marL="914400" marR="0" rtl="0" algn="ctr">
              <a:lnSpc>
                <a:spcPct val="115000"/>
              </a:lnSpc>
              <a:spcBef>
                <a:spcPts val="4300"/>
              </a:spcBef>
              <a:spcAft>
                <a:spcPts val="0"/>
              </a:spcAft>
              <a:buClr>
                <a:schemeClr val="dk2"/>
              </a:buClr>
              <a:buSzPts val="3700"/>
              <a:buFont typeface="Arial"/>
              <a:buNone/>
              <a:defRPr b="0" i="0" sz="3700" u="none" cap="none" strike="noStrike">
                <a:solidFill>
                  <a:schemeClr val="dk2"/>
                </a:solidFill>
                <a:latin typeface="Arial"/>
                <a:ea typeface="Arial"/>
                <a:cs typeface="Arial"/>
                <a:sym typeface="Arial"/>
              </a:defRPr>
            </a:lvl2pPr>
            <a:lvl3pPr indent="-228600" lvl="2" marL="1371600" marR="0" rtl="0" algn="ctr">
              <a:lnSpc>
                <a:spcPct val="115000"/>
              </a:lnSpc>
              <a:spcBef>
                <a:spcPts val="4300"/>
              </a:spcBef>
              <a:spcAft>
                <a:spcPts val="0"/>
              </a:spcAft>
              <a:buClr>
                <a:schemeClr val="dk2"/>
              </a:buClr>
              <a:buSzPts val="3700"/>
              <a:buFont typeface="Arial"/>
              <a:buNone/>
              <a:defRPr b="0" i="0" sz="3700" u="none" cap="none" strike="noStrike">
                <a:solidFill>
                  <a:schemeClr val="dk2"/>
                </a:solidFill>
                <a:latin typeface="Arial"/>
                <a:ea typeface="Arial"/>
                <a:cs typeface="Arial"/>
                <a:sym typeface="Arial"/>
              </a:defRPr>
            </a:lvl3pPr>
            <a:lvl4pPr indent="-228600" lvl="3" marL="1828800" marR="0" rtl="0" algn="ctr">
              <a:lnSpc>
                <a:spcPct val="115000"/>
              </a:lnSpc>
              <a:spcBef>
                <a:spcPts val="4300"/>
              </a:spcBef>
              <a:spcAft>
                <a:spcPts val="0"/>
              </a:spcAft>
              <a:buClr>
                <a:schemeClr val="dk2"/>
              </a:buClr>
              <a:buSzPts val="3700"/>
              <a:buFont typeface="Arial"/>
              <a:buNone/>
              <a:defRPr b="0" i="0" sz="3700" u="none" cap="none" strike="noStrike">
                <a:solidFill>
                  <a:schemeClr val="dk2"/>
                </a:solidFill>
                <a:latin typeface="Arial"/>
                <a:ea typeface="Arial"/>
                <a:cs typeface="Arial"/>
                <a:sym typeface="Arial"/>
              </a:defRPr>
            </a:lvl4pPr>
            <a:lvl5pPr indent="-228600" lvl="4" marL="2286000" marR="0" rtl="0" algn="ctr">
              <a:lnSpc>
                <a:spcPct val="115000"/>
              </a:lnSpc>
              <a:spcBef>
                <a:spcPts val="4300"/>
              </a:spcBef>
              <a:spcAft>
                <a:spcPts val="0"/>
              </a:spcAft>
              <a:buClr>
                <a:schemeClr val="dk2"/>
              </a:buClr>
              <a:buSzPts val="3700"/>
              <a:buFont typeface="Arial"/>
              <a:buNone/>
              <a:defRPr b="0" i="0" sz="3700" u="none" cap="none" strike="noStrike">
                <a:solidFill>
                  <a:schemeClr val="dk2"/>
                </a:solidFill>
                <a:latin typeface="Arial"/>
                <a:ea typeface="Arial"/>
                <a:cs typeface="Arial"/>
                <a:sym typeface="Arial"/>
              </a:defRPr>
            </a:lvl5pPr>
            <a:lvl6pPr indent="-228600" lvl="5" marL="2743200" marR="0" rtl="0" algn="ctr">
              <a:lnSpc>
                <a:spcPct val="115000"/>
              </a:lnSpc>
              <a:spcBef>
                <a:spcPts val="4300"/>
              </a:spcBef>
              <a:spcAft>
                <a:spcPts val="0"/>
              </a:spcAft>
              <a:buClr>
                <a:schemeClr val="dk2"/>
              </a:buClr>
              <a:buSzPts val="3700"/>
              <a:buFont typeface="Arial"/>
              <a:buNone/>
              <a:defRPr b="0" i="0" sz="3700" u="none" cap="none" strike="noStrike">
                <a:solidFill>
                  <a:schemeClr val="dk2"/>
                </a:solidFill>
                <a:latin typeface="Arial"/>
                <a:ea typeface="Arial"/>
                <a:cs typeface="Arial"/>
                <a:sym typeface="Arial"/>
              </a:defRPr>
            </a:lvl6pPr>
            <a:lvl7pPr indent="-228600" lvl="6" marL="3200400" marR="0" rtl="0" algn="ctr">
              <a:lnSpc>
                <a:spcPct val="115000"/>
              </a:lnSpc>
              <a:spcBef>
                <a:spcPts val="4300"/>
              </a:spcBef>
              <a:spcAft>
                <a:spcPts val="0"/>
              </a:spcAft>
              <a:buClr>
                <a:schemeClr val="dk2"/>
              </a:buClr>
              <a:buSzPts val="3700"/>
              <a:buFont typeface="Arial"/>
              <a:buNone/>
              <a:defRPr b="0" i="0" sz="3700" u="none" cap="none" strike="noStrike">
                <a:solidFill>
                  <a:schemeClr val="dk2"/>
                </a:solidFill>
                <a:latin typeface="Arial"/>
                <a:ea typeface="Arial"/>
                <a:cs typeface="Arial"/>
                <a:sym typeface="Arial"/>
              </a:defRPr>
            </a:lvl7pPr>
            <a:lvl8pPr indent="-228600" lvl="7" marL="3657600" marR="0" rtl="0" algn="ctr">
              <a:lnSpc>
                <a:spcPct val="115000"/>
              </a:lnSpc>
              <a:spcBef>
                <a:spcPts val="4300"/>
              </a:spcBef>
              <a:spcAft>
                <a:spcPts val="0"/>
              </a:spcAft>
              <a:buClr>
                <a:schemeClr val="dk2"/>
              </a:buClr>
              <a:buSzPts val="3700"/>
              <a:buFont typeface="Arial"/>
              <a:buNone/>
              <a:defRPr b="0" i="0" sz="3700" u="none" cap="none" strike="noStrike">
                <a:solidFill>
                  <a:schemeClr val="dk2"/>
                </a:solidFill>
                <a:latin typeface="Arial"/>
                <a:ea typeface="Arial"/>
                <a:cs typeface="Arial"/>
                <a:sym typeface="Arial"/>
              </a:defRPr>
            </a:lvl8pPr>
            <a:lvl9pPr indent="-228600" lvl="8" marL="4114800" marR="0" rtl="0" algn="ctr">
              <a:lnSpc>
                <a:spcPct val="115000"/>
              </a:lnSpc>
              <a:spcBef>
                <a:spcPts val="4300"/>
              </a:spcBef>
              <a:spcAft>
                <a:spcPts val="4300"/>
              </a:spcAft>
              <a:buClr>
                <a:schemeClr val="dk2"/>
              </a:buClr>
              <a:buSzPts val="3700"/>
              <a:buFont typeface="Arial"/>
              <a:buNone/>
              <a:defRPr b="0" i="0" sz="37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3" name="Shape 133"/>
        <p:cNvGrpSpPr/>
        <p:nvPr/>
      </p:nvGrpSpPr>
      <p:grpSpPr>
        <a:xfrm>
          <a:off x="0" y="0"/>
          <a:ext cx="0" cy="0"/>
          <a:chOff x="0" y="0"/>
          <a:chExt cx="0" cy="0"/>
        </a:xfrm>
      </p:grpSpPr>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with Text">
  <p:cSld name="Title Slide with Text">
    <p:bg>
      <p:bgPr>
        <a:solidFill>
          <a:schemeClr val="lt1"/>
        </a:solidFill>
      </p:bgPr>
    </p:bg>
    <p:spTree>
      <p:nvGrpSpPr>
        <p:cNvPr id="142" name="Shape 142"/>
        <p:cNvGrpSpPr/>
        <p:nvPr/>
      </p:nvGrpSpPr>
      <p:grpSpPr>
        <a:xfrm>
          <a:off x="0" y="0"/>
          <a:ext cx="0" cy="0"/>
          <a:chOff x="0" y="0"/>
          <a:chExt cx="0" cy="0"/>
        </a:xfrm>
      </p:grpSpPr>
      <p:sp>
        <p:nvSpPr>
          <p:cNvPr id="143" name="Google Shape;143;p38"/>
          <p:cNvSpPr/>
          <p:nvPr/>
        </p:nvSpPr>
        <p:spPr>
          <a:xfrm>
            <a:off x="2320" y="12496546"/>
            <a:ext cx="24424800" cy="1240800"/>
          </a:xfrm>
          <a:prstGeom prst="rect">
            <a:avLst/>
          </a:prstGeom>
          <a:solidFill>
            <a:schemeClr val="lt1"/>
          </a:solidFill>
          <a:ln>
            <a:noFill/>
          </a:ln>
        </p:spPr>
        <p:txBody>
          <a:bodyPr anchorCtr="0" anchor="ctr" bIns="91400" lIns="182850" spcFirstLastPara="1" rIns="182850" wrap="square" tIns="91400">
            <a:noAutofit/>
          </a:bodyPr>
          <a:lstStyle/>
          <a:p>
            <a:pPr indent="0" lvl="0" marL="0" marR="0" rtl="0" algn="ctr">
              <a:spcBef>
                <a:spcPts val="0"/>
              </a:spcBef>
              <a:spcAft>
                <a:spcPts val="0"/>
              </a:spcAft>
              <a:buNone/>
            </a:pPr>
            <a:r>
              <a:t/>
            </a:r>
            <a:endParaRPr b="0" i="0" sz="3600" u="none" cap="none" strike="noStrike">
              <a:solidFill>
                <a:schemeClr val="lt1"/>
              </a:solidFill>
              <a:latin typeface="Helvetica Neue"/>
              <a:ea typeface="Helvetica Neue"/>
              <a:cs typeface="Helvetica Neue"/>
              <a:sym typeface="Helvetica Neue"/>
            </a:endParaRPr>
          </a:p>
        </p:txBody>
      </p:sp>
      <p:sp>
        <p:nvSpPr>
          <p:cNvPr id="144" name="Google Shape;144;p38"/>
          <p:cNvSpPr txBox="1"/>
          <p:nvPr>
            <p:ph type="ctrTitle"/>
          </p:nvPr>
        </p:nvSpPr>
        <p:spPr>
          <a:xfrm>
            <a:off x="6969770" y="6738116"/>
            <a:ext cx="15867600" cy="2334600"/>
          </a:xfrm>
          <a:prstGeom prst="rect">
            <a:avLst/>
          </a:prstGeom>
          <a:noFill/>
          <a:ln>
            <a:noFill/>
          </a:ln>
        </p:spPr>
        <p:txBody>
          <a:bodyPr anchorCtr="0" anchor="b" bIns="91400" lIns="182850" spcFirstLastPara="1" rIns="182850" wrap="square" tIns="91400">
            <a:noAutofit/>
          </a:bodyPr>
          <a:lstStyle>
            <a:lvl1pPr lvl="0" marR="0" rtl="0" algn="r">
              <a:lnSpc>
                <a:spcPct val="85000"/>
              </a:lnSpc>
              <a:spcBef>
                <a:spcPts val="0"/>
              </a:spcBef>
              <a:spcAft>
                <a:spcPts val="0"/>
              </a:spcAft>
              <a:buClr>
                <a:srgbClr val="002D36"/>
              </a:buClr>
              <a:buSzPts val="9200"/>
              <a:buFont typeface="Arial"/>
              <a:buNone/>
              <a:defRPr b="1" i="0" sz="9200" u="none" cap="none" strike="noStrike">
                <a:solidFill>
                  <a:srgbClr val="002D36"/>
                </a:solidFill>
                <a:latin typeface="Montserrat"/>
                <a:ea typeface="Montserrat"/>
                <a:cs typeface="Montserrat"/>
                <a:sym typeface="Montserrat"/>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sp>
        <p:nvSpPr>
          <p:cNvPr id="145" name="Google Shape;145;p38"/>
          <p:cNvSpPr txBox="1"/>
          <p:nvPr>
            <p:ph idx="1" type="body"/>
          </p:nvPr>
        </p:nvSpPr>
        <p:spPr>
          <a:xfrm>
            <a:off x="8871626" y="9102090"/>
            <a:ext cx="13987200" cy="1914600"/>
          </a:xfrm>
          <a:prstGeom prst="rect">
            <a:avLst/>
          </a:prstGeom>
          <a:noFill/>
          <a:ln>
            <a:noFill/>
          </a:ln>
        </p:spPr>
        <p:txBody>
          <a:bodyPr anchorCtr="0" anchor="t" bIns="91400" lIns="182850" spcFirstLastPara="1" rIns="182850" wrap="square" tIns="91400">
            <a:noAutofit/>
          </a:bodyPr>
          <a:lstStyle>
            <a:lvl1pPr indent="-228600" lvl="0" marL="457200" marR="0" rtl="0" algn="r">
              <a:lnSpc>
                <a:spcPct val="85000"/>
              </a:lnSpc>
              <a:spcBef>
                <a:spcPts val="0"/>
              </a:spcBef>
              <a:spcAft>
                <a:spcPts val="0"/>
              </a:spcAft>
              <a:buClr>
                <a:schemeClr val="accent1"/>
              </a:buClr>
              <a:buSzPts val="5600"/>
              <a:buFont typeface="Arial"/>
              <a:buNone/>
              <a:defRPr b="0" i="0" sz="5600" u="none" cap="none" strike="noStrike">
                <a:solidFill>
                  <a:srgbClr val="AEABAB"/>
                </a:solidFill>
                <a:latin typeface="Montserrat"/>
                <a:ea typeface="Montserrat"/>
                <a:cs typeface="Montserrat"/>
                <a:sym typeface="Montserrat"/>
              </a:defRPr>
            </a:lvl1pPr>
            <a:lvl2pPr indent="-228600" lvl="1" marL="914400" marR="0" rtl="0" algn="r">
              <a:lnSpc>
                <a:spcPct val="90000"/>
              </a:lnSpc>
              <a:spcBef>
                <a:spcPts val="0"/>
              </a:spcBef>
              <a:spcAft>
                <a:spcPts val="0"/>
              </a:spcAft>
              <a:buClr>
                <a:schemeClr val="accent2"/>
              </a:buClr>
              <a:buSzPts val="5600"/>
              <a:buFont typeface="Arial"/>
              <a:buNone/>
              <a:defRPr b="0" i="0" sz="5600" u="none" cap="none" strike="noStrike">
                <a:solidFill>
                  <a:srgbClr val="AEABAB"/>
                </a:solidFill>
                <a:latin typeface="Helvetica Neue"/>
                <a:ea typeface="Helvetica Neue"/>
                <a:cs typeface="Helvetica Neue"/>
                <a:sym typeface="Helvetica Neue"/>
              </a:defRPr>
            </a:lvl2pPr>
            <a:lvl3pPr indent="-228600" lvl="2" marL="1371600" marR="0" rtl="0" algn="r">
              <a:lnSpc>
                <a:spcPct val="90000"/>
              </a:lnSpc>
              <a:spcBef>
                <a:spcPts val="0"/>
              </a:spcBef>
              <a:spcAft>
                <a:spcPts val="0"/>
              </a:spcAft>
              <a:buClr>
                <a:schemeClr val="accent2"/>
              </a:buClr>
              <a:buSzPts val="5600"/>
              <a:buFont typeface="Arial"/>
              <a:buNone/>
              <a:defRPr b="0" i="0" sz="5600" u="none" cap="none" strike="noStrike">
                <a:solidFill>
                  <a:srgbClr val="AEABAB"/>
                </a:solidFill>
                <a:latin typeface="Helvetica Neue"/>
                <a:ea typeface="Helvetica Neue"/>
                <a:cs typeface="Helvetica Neue"/>
                <a:sym typeface="Helvetica Neue"/>
              </a:defRPr>
            </a:lvl3pPr>
            <a:lvl4pPr indent="-228600" lvl="3" marL="1828800" marR="0" rtl="0" algn="r">
              <a:lnSpc>
                <a:spcPct val="90000"/>
              </a:lnSpc>
              <a:spcBef>
                <a:spcPts val="0"/>
              </a:spcBef>
              <a:spcAft>
                <a:spcPts val="0"/>
              </a:spcAft>
              <a:buClr>
                <a:schemeClr val="accent2"/>
              </a:buClr>
              <a:buSzPts val="5600"/>
              <a:buFont typeface="Arial"/>
              <a:buNone/>
              <a:defRPr b="0" i="0" sz="5600" u="none" cap="none" strike="noStrike">
                <a:solidFill>
                  <a:srgbClr val="AEABAB"/>
                </a:solidFill>
                <a:latin typeface="Helvetica Neue"/>
                <a:ea typeface="Helvetica Neue"/>
                <a:cs typeface="Helvetica Neue"/>
                <a:sym typeface="Helvetica Neue"/>
              </a:defRPr>
            </a:lvl4pPr>
            <a:lvl5pPr indent="-228600" lvl="4" marL="2286000" marR="0" rtl="0" algn="r">
              <a:lnSpc>
                <a:spcPct val="90000"/>
              </a:lnSpc>
              <a:spcBef>
                <a:spcPts val="0"/>
              </a:spcBef>
              <a:spcAft>
                <a:spcPts val="0"/>
              </a:spcAft>
              <a:buClr>
                <a:schemeClr val="accent2"/>
              </a:buClr>
              <a:buSzPts val="5600"/>
              <a:buFont typeface="Arial"/>
              <a:buNone/>
              <a:defRPr b="0" i="0" sz="5600" u="none" cap="none" strike="noStrike">
                <a:solidFill>
                  <a:srgbClr val="AEABAB"/>
                </a:solidFill>
                <a:latin typeface="Helvetica Neue"/>
                <a:ea typeface="Helvetica Neue"/>
                <a:cs typeface="Helvetica Neue"/>
                <a:sym typeface="Helvetica Neue"/>
              </a:defRPr>
            </a:lvl5pPr>
            <a:lvl6pPr indent="-457200" lvl="5" marL="27432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Helvetica Neue"/>
                <a:ea typeface="Helvetica Neue"/>
                <a:cs typeface="Helvetica Neue"/>
                <a:sym typeface="Helvetica Neue"/>
              </a:defRPr>
            </a:lvl6pPr>
            <a:lvl7pPr indent="-457200" lvl="6" marL="32004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Helvetica Neue"/>
                <a:ea typeface="Helvetica Neue"/>
                <a:cs typeface="Helvetica Neue"/>
                <a:sym typeface="Helvetica Neue"/>
              </a:defRPr>
            </a:lvl7pPr>
            <a:lvl8pPr indent="-457200" lvl="7" marL="36576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Helvetica Neue"/>
                <a:ea typeface="Helvetica Neue"/>
                <a:cs typeface="Helvetica Neue"/>
                <a:sym typeface="Helvetica Neue"/>
              </a:defRPr>
            </a:lvl8pPr>
            <a:lvl9pPr indent="-457200" lvl="8" marL="41148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Helvetica Neue"/>
                <a:ea typeface="Helvetica Neue"/>
                <a:cs typeface="Helvetica Neue"/>
                <a:sym typeface="Helvetica Neue"/>
              </a:defRPr>
            </a:lvl9pPr>
          </a:lstStyle>
          <a:p/>
        </p:txBody>
      </p:sp>
      <p:pic>
        <p:nvPicPr>
          <p:cNvPr id="146" name="Google Shape;146;p38"/>
          <p:cNvPicPr preferRelativeResize="0"/>
          <p:nvPr/>
        </p:nvPicPr>
        <p:blipFill rotWithShape="1">
          <a:blip r:embed="rId2">
            <a:alphaModFix/>
          </a:blip>
          <a:srcRect b="0" l="0" r="0" t="0"/>
          <a:stretch/>
        </p:blipFill>
        <p:spPr>
          <a:xfrm>
            <a:off x="1270438" y="344182"/>
            <a:ext cx="7601187" cy="7601187"/>
          </a:xfrm>
          <a:prstGeom prst="rect">
            <a:avLst/>
          </a:prstGeom>
          <a:noFill/>
          <a:ln>
            <a:noFill/>
          </a:ln>
        </p:spPr>
      </p:pic>
      <p:pic>
        <p:nvPicPr>
          <p:cNvPr id="147" name="Google Shape;147;p38"/>
          <p:cNvPicPr preferRelativeResize="0"/>
          <p:nvPr/>
        </p:nvPicPr>
        <p:blipFill rotWithShape="1">
          <a:blip r:embed="rId3">
            <a:alphaModFix/>
          </a:blip>
          <a:srcRect b="0" l="0" r="0" t="0"/>
          <a:stretch/>
        </p:blipFill>
        <p:spPr>
          <a:xfrm>
            <a:off x="602164" y="12826098"/>
            <a:ext cx="2736652" cy="538834"/>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148" name="Shape 148"/>
        <p:cNvGrpSpPr/>
        <p:nvPr/>
      </p:nvGrpSpPr>
      <p:grpSpPr>
        <a:xfrm>
          <a:off x="0" y="0"/>
          <a:ext cx="0" cy="0"/>
          <a:chOff x="0" y="0"/>
          <a:chExt cx="0" cy="0"/>
        </a:xfrm>
      </p:grpSpPr>
      <p:sp>
        <p:nvSpPr>
          <p:cNvPr id="149" name="Google Shape;149;p39"/>
          <p:cNvSpPr txBox="1"/>
          <p:nvPr>
            <p:ph type="title"/>
          </p:nvPr>
        </p:nvSpPr>
        <p:spPr>
          <a:xfrm>
            <a:off x="674910" y="549272"/>
            <a:ext cx="23021400" cy="1687800"/>
          </a:xfrm>
          <a:prstGeom prst="rect">
            <a:avLst/>
          </a:prstGeom>
          <a:noFill/>
          <a:ln>
            <a:noFill/>
          </a:ln>
        </p:spPr>
        <p:txBody>
          <a:bodyPr anchorCtr="0" anchor="t" bIns="91400" lIns="182850" spcFirstLastPara="1" rIns="182850" wrap="square" tIns="91400">
            <a:noAutofit/>
          </a:bodyPr>
          <a:lstStyle>
            <a:lvl1pPr lvl="0" marR="0" rtl="0" algn="l">
              <a:lnSpc>
                <a:spcPct val="85000"/>
              </a:lnSpc>
              <a:spcBef>
                <a:spcPts val="0"/>
              </a:spcBef>
              <a:spcAft>
                <a:spcPts val="0"/>
              </a:spcAft>
              <a:buClr>
                <a:schemeClr val="accent2"/>
              </a:buClr>
              <a:buSzPts val="8000"/>
              <a:buFont typeface="Montserrat"/>
              <a:buNone/>
              <a:defRPr b="0" i="0" sz="8000" u="none" cap="none" strike="noStrike">
                <a:solidFill>
                  <a:schemeClr val="accent2"/>
                </a:solidFill>
                <a:latin typeface="Montserrat"/>
                <a:ea typeface="Montserrat"/>
                <a:cs typeface="Montserrat"/>
                <a:sym typeface="Montserrat"/>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sp>
        <p:nvSpPr>
          <p:cNvPr id="150" name="Google Shape;150;p39"/>
          <p:cNvSpPr txBox="1"/>
          <p:nvPr>
            <p:ph idx="1" type="body"/>
          </p:nvPr>
        </p:nvSpPr>
        <p:spPr>
          <a:xfrm>
            <a:off x="674904" y="2354092"/>
            <a:ext cx="23021400" cy="9898200"/>
          </a:xfrm>
          <a:prstGeom prst="rect">
            <a:avLst/>
          </a:prstGeom>
          <a:noFill/>
          <a:ln>
            <a:noFill/>
          </a:ln>
        </p:spPr>
        <p:txBody>
          <a:bodyPr anchorCtr="0" anchor="t" bIns="91400" lIns="182850" spcFirstLastPara="1" rIns="182850" wrap="square" tIns="91400">
            <a:noAutofit/>
          </a:bodyPr>
          <a:lstStyle>
            <a:lvl1pPr indent="-635000" lvl="0" marL="457200" marR="0" rtl="0" algn="l">
              <a:lnSpc>
                <a:spcPct val="100000"/>
              </a:lnSpc>
              <a:spcBef>
                <a:spcPts val="1600"/>
              </a:spcBef>
              <a:spcAft>
                <a:spcPts val="0"/>
              </a:spcAft>
              <a:buClr>
                <a:schemeClr val="accent1"/>
              </a:buClr>
              <a:buSzPts val="6400"/>
              <a:buFont typeface="Courier New"/>
              <a:buChar char="o"/>
              <a:defRPr b="0" i="0" sz="6400" u="none" cap="none" strike="noStrike">
                <a:solidFill>
                  <a:srgbClr val="757070"/>
                </a:solidFill>
                <a:latin typeface="Open Sans"/>
                <a:ea typeface="Open Sans"/>
                <a:cs typeface="Open Sans"/>
                <a:sym typeface="Open Sans"/>
              </a:defRPr>
            </a:lvl1pPr>
            <a:lvl2pPr indent="-584200" lvl="1" marL="914400" marR="0" rtl="0" algn="l">
              <a:lnSpc>
                <a:spcPct val="100000"/>
              </a:lnSpc>
              <a:spcBef>
                <a:spcPts val="800"/>
              </a:spcBef>
              <a:spcAft>
                <a:spcPts val="0"/>
              </a:spcAft>
              <a:buClr>
                <a:schemeClr val="accent1"/>
              </a:buClr>
              <a:buSzPts val="5600"/>
              <a:buFont typeface="Merriweather Sans"/>
              <a:buChar char="–"/>
              <a:defRPr b="0" i="0" sz="5600" u="none" cap="none" strike="noStrike">
                <a:solidFill>
                  <a:srgbClr val="757070"/>
                </a:solidFill>
                <a:latin typeface="Open Sans"/>
                <a:ea typeface="Open Sans"/>
                <a:cs typeface="Open Sans"/>
                <a:sym typeface="Open Sans"/>
              </a:defRPr>
            </a:lvl2pPr>
            <a:lvl3pPr indent="-533400" lvl="2" marL="1371600" marR="0" rtl="0" algn="l">
              <a:lnSpc>
                <a:spcPct val="100000"/>
              </a:lnSpc>
              <a:spcBef>
                <a:spcPts val="800"/>
              </a:spcBef>
              <a:spcAft>
                <a:spcPts val="0"/>
              </a:spcAft>
              <a:buClr>
                <a:schemeClr val="accent1"/>
              </a:buClr>
              <a:buSzPts val="4800"/>
              <a:buFont typeface="Arial"/>
              <a:buChar char="•"/>
              <a:defRPr b="0" i="0" sz="4800" u="none" cap="none" strike="noStrike">
                <a:solidFill>
                  <a:srgbClr val="757070"/>
                </a:solidFill>
                <a:latin typeface="Open Sans"/>
                <a:ea typeface="Open Sans"/>
                <a:cs typeface="Open Sans"/>
                <a:sym typeface="Open Sans"/>
              </a:defRPr>
            </a:lvl3pPr>
            <a:lvl4pPr indent="-482600" lvl="3" marL="1828800" marR="0" rtl="0" algn="l">
              <a:lnSpc>
                <a:spcPct val="100000"/>
              </a:lnSpc>
              <a:spcBef>
                <a:spcPts val="800"/>
              </a:spcBef>
              <a:spcAft>
                <a:spcPts val="0"/>
              </a:spcAft>
              <a:buClr>
                <a:schemeClr val="accent1"/>
              </a:buClr>
              <a:buSzPts val="4000"/>
              <a:buFont typeface="Helvetica Neue"/>
              <a:buChar char="–"/>
              <a:defRPr b="0" i="0" sz="4000" u="none" cap="none" strike="noStrike">
                <a:solidFill>
                  <a:srgbClr val="757070"/>
                </a:solidFill>
                <a:latin typeface="Open Sans"/>
                <a:ea typeface="Open Sans"/>
                <a:cs typeface="Open Sans"/>
                <a:sym typeface="Open Sans"/>
              </a:defRPr>
            </a:lvl4pPr>
            <a:lvl5pPr indent="-457200" lvl="4" marL="2286000" marR="0" rtl="0" algn="l">
              <a:lnSpc>
                <a:spcPct val="90000"/>
              </a:lnSpc>
              <a:spcBef>
                <a:spcPts val="800"/>
              </a:spcBef>
              <a:spcAft>
                <a:spcPts val="0"/>
              </a:spcAft>
              <a:buClr>
                <a:schemeClr val="accent2"/>
              </a:buClr>
              <a:buSzPts val="3600"/>
              <a:buFont typeface="Arial"/>
              <a:buChar char="•"/>
              <a:defRPr b="0" i="0" sz="3600" u="none" cap="none" strike="noStrike">
                <a:solidFill>
                  <a:schemeClr val="dk1"/>
                </a:solidFill>
                <a:latin typeface="Helvetica Neue"/>
                <a:ea typeface="Helvetica Neue"/>
                <a:cs typeface="Helvetica Neue"/>
                <a:sym typeface="Helvetica Neue"/>
              </a:defRPr>
            </a:lvl5pPr>
            <a:lvl6pPr indent="-457200" lvl="5" marL="27432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Helvetica Neue"/>
                <a:ea typeface="Helvetica Neue"/>
                <a:cs typeface="Helvetica Neue"/>
                <a:sym typeface="Helvetica Neue"/>
              </a:defRPr>
            </a:lvl6pPr>
            <a:lvl7pPr indent="-457200" lvl="6" marL="32004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Helvetica Neue"/>
                <a:ea typeface="Helvetica Neue"/>
                <a:cs typeface="Helvetica Neue"/>
                <a:sym typeface="Helvetica Neue"/>
              </a:defRPr>
            </a:lvl7pPr>
            <a:lvl8pPr indent="-457200" lvl="7" marL="36576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Helvetica Neue"/>
                <a:ea typeface="Helvetica Neue"/>
                <a:cs typeface="Helvetica Neue"/>
                <a:sym typeface="Helvetica Neue"/>
              </a:defRPr>
            </a:lvl8pPr>
            <a:lvl9pPr indent="-457200" lvl="8" marL="41148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Helvetica Neue"/>
                <a:ea typeface="Helvetica Neue"/>
                <a:cs typeface="Helvetica Neue"/>
                <a:sym typeface="Helvetica Neu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Custom Layout">
  <p:cSld name="2_Custom Layout">
    <p:bg>
      <p:bgPr>
        <a:solidFill>
          <a:schemeClr val="accent2"/>
        </a:solidFill>
      </p:bgPr>
    </p:bg>
    <p:spTree>
      <p:nvGrpSpPr>
        <p:cNvPr id="151" name="Shape 151"/>
        <p:cNvGrpSpPr/>
        <p:nvPr/>
      </p:nvGrpSpPr>
      <p:grpSpPr>
        <a:xfrm>
          <a:off x="0" y="0"/>
          <a:ext cx="0" cy="0"/>
          <a:chOff x="0" y="0"/>
          <a:chExt cx="0" cy="0"/>
        </a:xfrm>
      </p:grpSpPr>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152" name="Shape 152"/>
        <p:cNvGrpSpPr/>
        <p:nvPr/>
      </p:nvGrpSpPr>
      <p:grpSpPr>
        <a:xfrm>
          <a:off x="0" y="0"/>
          <a:ext cx="0" cy="0"/>
          <a:chOff x="0" y="0"/>
          <a:chExt cx="0" cy="0"/>
        </a:xfrm>
      </p:grpSpPr>
      <p:sp>
        <p:nvSpPr>
          <p:cNvPr id="153" name="Google Shape;153;p41"/>
          <p:cNvSpPr txBox="1"/>
          <p:nvPr>
            <p:ph type="title"/>
          </p:nvPr>
        </p:nvSpPr>
        <p:spPr>
          <a:xfrm>
            <a:off x="674910" y="549280"/>
            <a:ext cx="23021400" cy="1668600"/>
          </a:xfrm>
          <a:prstGeom prst="rect">
            <a:avLst/>
          </a:prstGeom>
          <a:noFill/>
          <a:ln>
            <a:noFill/>
          </a:ln>
        </p:spPr>
        <p:txBody>
          <a:bodyPr anchorCtr="0" anchor="t" bIns="91400" lIns="182850" spcFirstLastPara="1" rIns="182850" wrap="square" tIns="91400">
            <a:noAutofit/>
          </a:bodyPr>
          <a:lstStyle>
            <a:lvl1pPr lvl="0" marR="0" rtl="0" algn="l">
              <a:lnSpc>
                <a:spcPct val="85000"/>
              </a:lnSpc>
              <a:spcBef>
                <a:spcPts val="0"/>
              </a:spcBef>
              <a:spcAft>
                <a:spcPts val="0"/>
              </a:spcAft>
              <a:buClr>
                <a:schemeClr val="dk2"/>
              </a:buClr>
              <a:buSzPts val="8000"/>
              <a:buFont typeface="Montserrat"/>
              <a:buNone/>
              <a:defRPr b="0" i="0" sz="8000" u="none" cap="none" strike="noStrike">
                <a:solidFill>
                  <a:schemeClr val="dk2"/>
                </a:solidFill>
                <a:latin typeface="Montserrat"/>
                <a:ea typeface="Montserrat"/>
                <a:cs typeface="Montserrat"/>
                <a:sym typeface="Montserrat"/>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Slide with Text">
  <p:cSld name="2_Title Slide with Text">
    <p:bg>
      <p:bgPr>
        <a:solidFill>
          <a:schemeClr val="lt1"/>
        </a:solidFill>
      </p:bgPr>
    </p:bg>
    <p:spTree>
      <p:nvGrpSpPr>
        <p:cNvPr id="154" name="Shape 154"/>
        <p:cNvGrpSpPr/>
        <p:nvPr/>
      </p:nvGrpSpPr>
      <p:grpSpPr>
        <a:xfrm>
          <a:off x="0" y="0"/>
          <a:ext cx="0" cy="0"/>
          <a:chOff x="0" y="0"/>
          <a:chExt cx="0" cy="0"/>
        </a:xfrm>
      </p:grpSpPr>
      <p:sp>
        <p:nvSpPr>
          <p:cNvPr id="155" name="Google Shape;155;p42"/>
          <p:cNvSpPr/>
          <p:nvPr/>
        </p:nvSpPr>
        <p:spPr>
          <a:xfrm>
            <a:off x="0" y="9631680"/>
            <a:ext cx="24384000" cy="4084200"/>
          </a:xfrm>
          <a:prstGeom prst="rect">
            <a:avLst/>
          </a:prstGeom>
          <a:solidFill>
            <a:schemeClr val="lt1"/>
          </a:solidFill>
          <a:ln>
            <a:noFill/>
          </a:ln>
        </p:spPr>
        <p:txBody>
          <a:bodyPr anchorCtr="0" anchor="ctr" bIns="91400" lIns="182850" spcFirstLastPara="1" rIns="182850" wrap="square" tIns="91400">
            <a:noAutofit/>
          </a:bodyPr>
          <a:lstStyle/>
          <a:p>
            <a:pPr indent="0" lvl="0" marL="0" marR="0" rtl="0" algn="ctr">
              <a:spcBef>
                <a:spcPts val="0"/>
              </a:spcBef>
              <a:spcAft>
                <a:spcPts val="0"/>
              </a:spcAft>
              <a:buNone/>
            </a:pPr>
            <a:r>
              <a:t/>
            </a:r>
            <a:endParaRPr sz="3600">
              <a:solidFill>
                <a:schemeClr val="lt1"/>
              </a:solidFill>
              <a:latin typeface="Montserrat"/>
              <a:ea typeface="Montserrat"/>
              <a:cs typeface="Montserrat"/>
              <a:sym typeface="Montserrat"/>
            </a:endParaRPr>
          </a:p>
        </p:txBody>
      </p:sp>
      <p:sp>
        <p:nvSpPr>
          <p:cNvPr id="156" name="Google Shape;156;p42"/>
          <p:cNvSpPr txBox="1"/>
          <p:nvPr>
            <p:ph type="ctrTitle"/>
          </p:nvPr>
        </p:nvSpPr>
        <p:spPr>
          <a:xfrm>
            <a:off x="4353570" y="9437218"/>
            <a:ext cx="15867600" cy="2334600"/>
          </a:xfrm>
          <a:prstGeom prst="rect">
            <a:avLst/>
          </a:prstGeom>
          <a:noFill/>
          <a:ln>
            <a:noFill/>
          </a:ln>
        </p:spPr>
        <p:txBody>
          <a:bodyPr anchorCtr="0" anchor="b" bIns="91400" lIns="182850" spcFirstLastPara="1" rIns="182850" wrap="square" tIns="91400">
            <a:noAutofit/>
          </a:bodyPr>
          <a:lstStyle>
            <a:lvl1pPr lvl="0" marR="0" rtl="0" algn="r">
              <a:lnSpc>
                <a:spcPct val="85000"/>
              </a:lnSpc>
              <a:spcBef>
                <a:spcPts val="0"/>
              </a:spcBef>
              <a:spcAft>
                <a:spcPts val="0"/>
              </a:spcAft>
              <a:buClr>
                <a:srgbClr val="002D36"/>
              </a:buClr>
              <a:buSzPts val="9200"/>
              <a:buFont typeface="Arial"/>
              <a:buNone/>
              <a:defRPr b="1" i="0" sz="9200" u="none" cap="none" strike="noStrike">
                <a:solidFill>
                  <a:srgbClr val="002D36"/>
                </a:solidFill>
                <a:latin typeface="Montserrat"/>
                <a:ea typeface="Montserrat"/>
                <a:cs typeface="Montserrat"/>
                <a:sym typeface="Montserrat"/>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sp>
        <p:nvSpPr>
          <p:cNvPr id="157" name="Google Shape;157;p42"/>
          <p:cNvSpPr txBox="1"/>
          <p:nvPr>
            <p:ph idx="1" type="body"/>
          </p:nvPr>
        </p:nvSpPr>
        <p:spPr>
          <a:xfrm>
            <a:off x="6255426" y="11801192"/>
            <a:ext cx="13987200" cy="1914600"/>
          </a:xfrm>
          <a:prstGeom prst="rect">
            <a:avLst/>
          </a:prstGeom>
          <a:noFill/>
          <a:ln>
            <a:noFill/>
          </a:ln>
        </p:spPr>
        <p:txBody>
          <a:bodyPr anchorCtr="0" anchor="t" bIns="91400" lIns="182850" spcFirstLastPara="1" rIns="182850" wrap="square" tIns="91400">
            <a:noAutofit/>
          </a:bodyPr>
          <a:lstStyle>
            <a:lvl1pPr indent="-228600" lvl="0" marL="457200" marR="0" rtl="0" algn="r">
              <a:lnSpc>
                <a:spcPct val="85000"/>
              </a:lnSpc>
              <a:spcBef>
                <a:spcPts val="0"/>
              </a:spcBef>
              <a:spcAft>
                <a:spcPts val="0"/>
              </a:spcAft>
              <a:buClr>
                <a:schemeClr val="accent1"/>
              </a:buClr>
              <a:buSzPts val="5600"/>
              <a:buFont typeface="Arial"/>
              <a:buNone/>
              <a:defRPr b="0" i="0" sz="5600" u="none" cap="none" strike="noStrike">
                <a:solidFill>
                  <a:srgbClr val="AEABAB"/>
                </a:solidFill>
                <a:latin typeface="Montserrat"/>
                <a:ea typeface="Montserrat"/>
                <a:cs typeface="Montserrat"/>
                <a:sym typeface="Montserrat"/>
              </a:defRPr>
            </a:lvl1pPr>
            <a:lvl2pPr indent="-228600" lvl="1" marL="914400" marR="0" rtl="0" algn="r">
              <a:lnSpc>
                <a:spcPct val="90000"/>
              </a:lnSpc>
              <a:spcBef>
                <a:spcPts val="0"/>
              </a:spcBef>
              <a:spcAft>
                <a:spcPts val="0"/>
              </a:spcAft>
              <a:buClr>
                <a:schemeClr val="accent2"/>
              </a:buClr>
              <a:buSzPts val="5600"/>
              <a:buFont typeface="Arial"/>
              <a:buNone/>
              <a:defRPr b="0" i="0" sz="5600" u="none" cap="none" strike="noStrike">
                <a:solidFill>
                  <a:srgbClr val="AEABAB"/>
                </a:solidFill>
                <a:latin typeface="Helvetica Neue"/>
                <a:ea typeface="Helvetica Neue"/>
                <a:cs typeface="Helvetica Neue"/>
                <a:sym typeface="Helvetica Neue"/>
              </a:defRPr>
            </a:lvl2pPr>
            <a:lvl3pPr indent="-228600" lvl="2" marL="1371600" marR="0" rtl="0" algn="r">
              <a:lnSpc>
                <a:spcPct val="90000"/>
              </a:lnSpc>
              <a:spcBef>
                <a:spcPts val="0"/>
              </a:spcBef>
              <a:spcAft>
                <a:spcPts val="0"/>
              </a:spcAft>
              <a:buClr>
                <a:schemeClr val="accent2"/>
              </a:buClr>
              <a:buSzPts val="5600"/>
              <a:buFont typeface="Arial"/>
              <a:buNone/>
              <a:defRPr b="0" i="0" sz="5600" u="none" cap="none" strike="noStrike">
                <a:solidFill>
                  <a:srgbClr val="AEABAB"/>
                </a:solidFill>
                <a:latin typeface="Helvetica Neue"/>
                <a:ea typeface="Helvetica Neue"/>
                <a:cs typeface="Helvetica Neue"/>
                <a:sym typeface="Helvetica Neue"/>
              </a:defRPr>
            </a:lvl3pPr>
            <a:lvl4pPr indent="-228600" lvl="3" marL="1828800" marR="0" rtl="0" algn="r">
              <a:lnSpc>
                <a:spcPct val="90000"/>
              </a:lnSpc>
              <a:spcBef>
                <a:spcPts val="0"/>
              </a:spcBef>
              <a:spcAft>
                <a:spcPts val="0"/>
              </a:spcAft>
              <a:buClr>
                <a:schemeClr val="accent2"/>
              </a:buClr>
              <a:buSzPts val="5600"/>
              <a:buFont typeface="Arial"/>
              <a:buNone/>
              <a:defRPr b="0" i="0" sz="5600" u="none" cap="none" strike="noStrike">
                <a:solidFill>
                  <a:srgbClr val="AEABAB"/>
                </a:solidFill>
                <a:latin typeface="Helvetica Neue"/>
                <a:ea typeface="Helvetica Neue"/>
                <a:cs typeface="Helvetica Neue"/>
                <a:sym typeface="Helvetica Neue"/>
              </a:defRPr>
            </a:lvl4pPr>
            <a:lvl5pPr indent="-228600" lvl="4" marL="2286000" marR="0" rtl="0" algn="r">
              <a:lnSpc>
                <a:spcPct val="90000"/>
              </a:lnSpc>
              <a:spcBef>
                <a:spcPts val="0"/>
              </a:spcBef>
              <a:spcAft>
                <a:spcPts val="0"/>
              </a:spcAft>
              <a:buClr>
                <a:schemeClr val="accent2"/>
              </a:buClr>
              <a:buSzPts val="5600"/>
              <a:buFont typeface="Arial"/>
              <a:buNone/>
              <a:defRPr b="0" i="0" sz="5600" u="none" cap="none" strike="noStrike">
                <a:solidFill>
                  <a:srgbClr val="AEABAB"/>
                </a:solidFill>
                <a:latin typeface="Helvetica Neue"/>
                <a:ea typeface="Helvetica Neue"/>
                <a:cs typeface="Helvetica Neue"/>
                <a:sym typeface="Helvetica Neue"/>
              </a:defRPr>
            </a:lvl5pPr>
            <a:lvl6pPr indent="-457200" lvl="5" marL="27432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Helvetica Neue"/>
                <a:ea typeface="Helvetica Neue"/>
                <a:cs typeface="Helvetica Neue"/>
                <a:sym typeface="Helvetica Neue"/>
              </a:defRPr>
            </a:lvl6pPr>
            <a:lvl7pPr indent="-457200" lvl="6" marL="32004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Helvetica Neue"/>
                <a:ea typeface="Helvetica Neue"/>
                <a:cs typeface="Helvetica Neue"/>
                <a:sym typeface="Helvetica Neue"/>
              </a:defRPr>
            </a:lvl7pPr>
            <a:lvl8pPr indent="-457200" lvl="7" marL="36576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Helvetica Neue"/>
                <a:ea typeface="Helvetica Neue"/>
                <a:cs typeface="Helvetica Neue"/>
                <a:sym typeface="Helvetica Neue"/>
              </a:defRPr>
            </a:lvl8pPr>
            <a:lvl9pPr indent="-457200" lvl="8" marL="41148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Helvetica Neue"/>
                <a:ea typeface="Helvetica Neue"/>
                <a:cs typeface="Helvetica Neue"/>
                <a:sym typeface="Helvetica Neu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spTree>
      <p:nvGrpSpPr>
        <p:cNvPr id="158" name="Shape 158"/>
        <p:cNvGrpSpPr/>
        <p:nvPr/>
      </p:nvGrpSpPr>
      <p:grpSpPr>
        <a:xfrm>
          <a:off x="0" y="0"/>
          <a:ext cx="0" cy="0"/>
          <a:chOff x="0" y="0"/>
          <a:chExt cx="0" cy="0"/>
        </a:xfrm>
      </p:grpSpPr>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_no Footer">
  <p:cSld name="Title only_no Footer">
    <p:spTree>
      <p:nvGrpSpPr>
        <p:cNvPr id="159" name="Shape 159"/>
        <p:cNvGrpSpPr/>
        <p:nvPr/>
      </p:nvGrpSpPr>
      <p:grpSpPr>
        <a:xfrm>
          <a:off x="0" y="0"/>
          <a:ext cx="0" cy="0"/>
          <a:chOff x="0" y="0"/>
          <a:chExt cx="0" cy="0"/>
        </a:xfrm>
      </p:grpSpPr>
      <p:sp>
        <p:nvSpPr>
          <p:cNvPr id="160" name="Google Shape;160;p44"/>
          <p:cNvSpPr txBox="1"/>
          <p:nvPr>
            <p:ph type="title"/>
          </p:nvPr>
        </p:nvSpPr>
        <p:spPr>
          <a:xfrm>
            <a:off x="1219200" y="549278"/>
            <a:ext cx="21945600" cy="1015800"/>
          </a:xfrm>
          <a:prstGeom prst="rect">
            <a:avLst/>
          </a:prstGeom>
          <a:noFill/>
          <a:ln>
            <a:noFill/>
          </a:ln>
        </p:spPr>
        <p:txBody>
          <a:bodyPr anchorCtr="0" anchor="t" bIns="91400" lIns="182850" spcFirstLastPara="1" rIns="182850" wrap="square" tIns="91400">
            <a:noAutofit/>
          </a:bodyPr>
          <a:lstStyle>
            <a:lvl1pPr lvl="0" marR="0" rtl="0" algn="l">
              <a:lnSpc>
                <a:spcPct val="85000"/>
              </a:lnSpc>
              <a:spcBef>
                <a:spcPts val="0"/>
              </a:spcBef>
              <a:spcAft>
                <a:spcPts val="0"/>
              </a:spcAft>
              <a:buClr>
                <a:srgbClr val="838484"/>
              </a:buClr>
              <a:buSzPts val="4800"/>
              <a:buFont typeface="Helvetica Neue"/>
              <a:buNone/>
              <a:defRPr b="0" i="0" sz="4800" u="none" cap="none" strike="noStrike">
                <a:solidFill>
                  <a:srgbClr val="838484"/>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 - Dark" showMasterSp="0">
  <p:cSld name="Two Column - Dark">
    <p:bg>
      <p:bgPr>
        <a:solidFill>
          <a:srgbClr val="101128"/>
        </a:solidFill>
      </p:bgPr>
    </p:bg>
    <p:spTree>
      <p:nvGrpSpPr>
        <p:cNvPr id="32" name="Shape 32"/>
        <p:cNvGrpSpPr/>
        <p:nvPr/>
      </p:nvGrpSpPr>
      <p:grpSpPr>
        <a:xfrm>
          <a:off x="0" y="0"/>
          <a:ext cx="0" cy="0"/>
          <a:chOff x="0" y="0"/>
          <a:chExt cx="0" cy="0"/>
        </a:xfrm>
      </p:grpSpPr>
      <p:sp>
        <p:nvSpPr>
          <p:cNvPr id="33" name="Google Shape;33;p5"/>
          <p:cNvSpPr txBox="1"/>
          <p:nvPr>
            <p:ph type="title"/>
          </p:nvPr>
        </p:nvSpPr>
        <p:spPr>
          <a:xfrm>
            <a:off x="862701" y="449447"/>
            <a:ext cx="22664700" cy="1694400"/>
          </a:xfrm>
          <a:prstGeom prst="rect">
            <a:avLst/>
          </a:prstGeom>
          <a:noFill/>
          <a:ln>
            <a:noFill/>
          </a:ln>
        </p:spPr>
        <p:txBody>
          <a:bodyPr anchorCtr="0" anchor="ctr" bIns="121900" lIns="121900" spcFirstLastPara="1" rIns="121900" wrap="square" tIns="121900">
            <a:noAutofit/>
          </a:bodyPr>
          <a:lstStyle>
            <a:lvl1pPr lvl="0" marR="0" rtl="0" algn="l">
              <a:lnSpc>
                <a:spcPct val="100000"/>
              </a:lnSpc>
              <a:spcBef>
                <a:spcPts val="0"/>
              </a:spcBef>
              <a:spcAft>
                <a:spcPts val="0"/>
              </a:spcAft>
              <a:buClr>
                <a:srgbClr val="FFFFFF"/>
              </a:buClr>
              <a:buSzPts val="8000"/>
              <a:buFont typeface="Proxima Nova"/>
              <a:buNone/>
              <a:defRPr b="1" i="0" sz="8000" u="none" cap="none" strike="noStrike">
                <a:solidFill>
                  <a:srgbClr val="FFFFFF"/>
                </a:solidFill>
                <a:latin typeface="Proxima Nova"/>
                <a:ea typeface="Proxima Nova"/>
                <a:cs typeface="Proxima Nova"/>
                <a:sym typeface="Proxima Nova"/>
              </a:defRPr>
            </a:lvl1pPr>
            <a:lvl2pPr lvl="1" marR="0" rtl="0" algn="l">
              <a:lnSpc>
                <a:spcPct val="100000"/>
              </a:lnSpc>
              <a:spcBef>
                <a:spcPts val="0"/>
              </a:spcBef>
              <a:spcAft>
                <a:spcPts val="0"/>
              </a:spcAft>
              <a:buClr>
                <a:srgbClr val="101128"/>
              </a:buClr>
              <a:buSzPts val="8000"/>
              <a:buFont typeface="Proxima Nova"/>
              <a:buNone/>
              <a:defRPr b="1" i="0" sz="8000" u="none" cap="none" strike="noStrike">
                <a:solidFill>
                  <a:srgbClr val="101128"/>
                </a:solidFill>
                <a:latin typeface="Proxima Nova"/>
                <a:ea typeface="Proxima Nova"/>
                <a:cs typeface="Proxima Nova"/>
                <a:sym typeface="Proxima Nova"/>
              </a:defRPr>
            </a:lvl2pPr>
            <a:lvl3pPr lvl="2" marR="0" rtl="0" algn="l">
              <a:lnSpc>
                <a:spcPct val="100000"/>
              </a:lnSpc>
              <a:spcBef>
                <a:spcPts val="0"/>
              </a:spcBef>
              <a:spcAft>
                <a:spcPts val="0"/>
              </a:spcAft>
              <a:buClr>
                <a:srgbClr val="101128"/>
              </a:buClr>
              <a:buSzPts val="8000"/>
              <a:buFont typeface="Proxima Nova"/>
              <a:buNone/>
              <a:defRPr b="1" i="0" sz="8000" u="none" cap="none" strike="noStrike">
                <a:solidFill>
                  <a:srgbClr val="101128"/>
                </a:solidFill>
                <a:latin typeface="Proxima Nova"/>
                <a:ea typeface="Proxima Nova"/>
                <a:cs typeface="Proxima Nova"/>
                <a:sym typeface="Proxima Nova"/>
              </a:defRPr>
            </a:lvl3pPr>
            <a:lvl4pPr lvl="3" marR="0" rtl="0" algn="l">
              <a:lnSpc>
                <a:spcPct val="100000"/>
              </a:lnSpc>
              <a:spcBef>
                <a:spcPts val="0"/>
              </a:spcBef>
              <a:spcAft>
                <a:spcPts val="0"/>
              </a:spcAft>
              <a:buClr>
                <a:srgbClr val="101128"/>
              </a:buClr>
              <a:buSzPts val="8000"/>
              <a:buFont typeface="Proxima Nova"/>
              <a:buNone/>
              <a:defRPr b="1" i="0" sz="8000" u="none" cap="none" strike="noStrike">
                <a:solidFill>
                  <a:srgbClr val="101128"/>
                </a:solidFill>
                <a:latin typeface="Proxima Nova"/>
                <a:ea typeface="Proxima Nova"/>
                <a:cs typeface="Proxima Nova"/>
                <a:sym typeface="Proxima Nova"/>
              </a:defRPr>
            </a:lvl4pPr>
            <a:lvl5pPr lvl="4" marR="0" rtl="0" algn="l">
              <a:lnSpc>
                <a:spcPct val="100000"/>
              </a:lnSpc>
              <a:spcBef>
                <a:spcPts val="0"/>
              </a:spcBef>
              <a:spcAft>
                <a:spcPts val="0"/>
              </a:spcAft>
              <a:buClr>
                <a:srgbClr val="101128"/>
              </a:buClr>
              <a:buSzPts val="8000"/>
              <a:buFont typeface="Proxima Nova"/>
              <a:buNone/>
              <a:defRPr b="1" i="0" sz="8000" u="none" cap="none" strike="noStrike">
                <a:solidFill>
                  <a:srgbClr val="101128"/>
                </a:solidFill>
                <a:latin typeface="Proxima Nova"/>
                <a:ea typeface="Proxima Nova"/>
                <a:cs typeface="Proxima Nova"/>
                <a:sym typeface="Proxima Nova"/>
              </a:defRPr>
            </a:lvl5pPr>
            <a:lvl6pPr lvl="5" marR="0" rtl="0" algn="l">
              <a:lnSpc>
                <a:spcPct val="100000"/>
              </a:lnSpc>
              <a:spcBef>
                <a:spcPts val="0"/>
              </a:spcBef>
              <a:spcAft>
                <a:spcPts val="0"/>
              </a:spcAft>
              <a:buClr>
                <a:srgbClr val="101128"/>
              </a:buClr>
              <a:buSzPts val="8000"/>
              <a:buFont typeface="Proxima Nova"/>
              <a:buNone/>
              <a:defRPr b="1" i="0" sz="8000" u="none" cap="none" strike="noStrike">
                <a:solidFill>
                  <a:srgbClr val="101128"/>
                </a:solidFill>
                <a:latin typeface="Proxima Nova"/>
                <a:ea typeface="Proxima Nova"/>
                <a:cs typeface="Proxima Nova"/>
                <a:sym typeface="Proxima Nova"/>
              </a:defRPr>
            </a:lvl6pPr>
            <a:lvl7pPr lvl="6" marR="0" rtl="0" algn="l">
              <a:lnSpc>
                <a:spcPct val="100000"/>
              </a:lnSpc>
              <a:spcBef>
                <a:spcPts val="0"/>
              </a:spcBef>
              <a:spcAft>
                <a:spcPts val="0"/>
              </a:spcAft>
              <a:buClr>
                <a:srgbClr val="101128"/>
              </a:buClr>
              <a:buSzPts val="8000"/>
              <a:buFont typeface="Proxima Nova"/>
              <a:buNone/>
              <a:defRPr b="1" i="0" sz="8000" u="none" cap="none" strike="noStrike">
                <a:solidFill>
                  <a:srgbClr val="101128"/>
                </a:solidFill>
                <a:latin typeface="Proxima Nova"/>
                <a:ea typeface="Proxima Nova"/>
                <a:cs typeface="Proxima Nova"/>
                <a:sym typeface="Proxima Nova"/>
              </a:defRPr>
            </a:lvl7pPr>
            <a:lvl8pPr lvl="7" marR="0" rtl="0" algn="l">
              <a:lnSpc>
                <a:spcPct val="100000"/>
              </a:lnSpc>
              <a:spcBef>
                <a:spcPts val="0"/>
              </a:spcBef>
              <a:spcAft>
                <a:spcPts val="0"/>
              </a:spcAft>
              <a:buClr>
                <a:srgbClr val="101128"/>
              </a:buClr>
              <a:buSzPts val="8000"/>
              <a:buFont typeface="Proxima Nova"/>
              <a:buNone/>
              <a:defRPr b="1" i="0" sz="8000" u="none" cap="none" strike="noStrike">
                <a:solidFill>
                  <a:srgbClr val="101128"/>
                </a:solidFill>
                <a:latin typeface="Proxima Nova"/>
                <a:ea typeface="Proxima Nova"/>
                <a:cs typeface="Proxima Nova"/>
                <a:sym typeface="Proxima Nova"/>
              </a:defRPr>
            </a:lvl8pPr>
            <a:lvl9pPr lvl="8" marR="0" rtl="0" algn="l">
              <a:lnSpc>
                <a:spcPct val="100000"/>
              </a:lnSpc>
              <a:spcBef>
                <a:spcPts val="0"/>
              </a:spcBef>
              <a:spcAft>
                <a:spcPts val="0"/>
              </a:spcAft>
              <a:buClr>
                <a:srgbClr val="101128"/>
              </a:buClr>
              <a:buSzPts val="8000"/>
              <a:buFont typeface="Proxima Nova"/>
              <a:buNone/>
              <a:defRPr b="1" i="0" sz="8000" u="none" cap="none" strike="noStrike">
                <a:solidFill>
                  <a:srgbClr val="101128"/>
                </a:solidFill>
                <a:latin typeface="Proxima Nova"/>
                <a:ea typeface="Proxima Nova"/>
                <a:cs typeface="Proxima Nova"/>
                <a:sym typeface="Proxima Nova"/>
              </a:defRPr>
            </a:lvl9pPr>
          </a:lstStyle>
          <a:p/>
        </p:txBody>
      </p:sp>
      <p:sp>
        <p:nvSpPr>
          <p:cNvPr id="34" name="Google Shape;34;p5"/>
          <p:cNvSpPr txBox="1"/>
          <p:nvPr>
            <p:ph idx="1" type="body"/>
          </p:nvPr>
        </p:nvSpPr>
        <p:spPr>
          <a:xfrm>
            <a:off x="862703" y="2356978"/>
            <a:ext cx="10643700" cy="9816000"/>
          </a:xfrm>
          <a:prstGeom prst="rect">
            <a:avLst/>
          </a:prstGeom>
          <a:noFill/>
          <a:ln>
            <a:noFill/>
          </a:ln>
        </p:spPr>
        <p:txBody>
          <a:bodyPr anchorCtr="0" anchor="t" bIns="121900" lIns="121900" spcFirstLastPara="1" rIns="121900" wrap="square" tIns="121900">
            <a:noAutofit/>
          </a:bodyPr>
          <a:lstStyle>
            <a:lvl1pPr indent="-228600" lvl="0" marL="457200" marR="0" rtl="0" algn="l">
              <a:lnSpc>
                <a:spcPct val="100000"/>
              </a:lnSpc>
              <a:spcBef>
                <a:spcPts val="1100"/>
              </a:spcBef>
              <a:spcAft>
                <a:spcPts val="0"/>
              </a:spcAft>
              <a:buClr>
                <a:srgbClr val="C8C8D3"/>
              </a:buClr>
              <a:buSzPts val="4800"/>
              <a:buFont typeface="Proxima Nova"/>
              <a:buNone/>
              <a:defRPr b="0" i="0" sz="4800" u="none" cap="none" strike="noStrike">
                <a:solidFill>
                  <a:srgbClr val="C8C8D3"/>
                </a:solidFill>
                <a:latin typeface="Proxima Nova"/>
                <a:ea typeface="Proxima Nova"/>
                <a:cs typeface="Proxima Nova"/>
                <a:sym typeface="Proxima Nova"/>
              </a:defRPr>
            </a:lvl1pPr>
            <a:lvl2pPr indent="-533400" lvl="1" marL="914400" marR="0" rtl="0" algn="l">
              <a:lnSpc>
                <a:spcPct val="100000"/>
              </a:lnSpc>
              <a:spcBef>
                <a:spcPts val="1100"/>
              </a:spcBef>
              <a:spcAft>
                <a:spcPts val="0"/>
              </a:spcAft>
              <a:buClr>
                <a:srgbClr val="C8C8D3"/>
              </a:buClr>
              <a:buSzPts val="4800"/>
              <a:buFont typeface="Proxima Nova"/>
              <a:buChar char="•"/>
              <a:defRPr b="0" i="0" sz="4800" u="none" cap="none" strike="noStrike">
                <a:solidFill>
                  <a:srgbClr val="C8C8D3"/>
                </a:solidFill>
                <a:latin typeface="Proxima Nova"/>
                <a:ea typeface="Proxima Nova"/>
                <a:cs typeface="Proxima Nova"/>
                <a:sym typeface="Proxima Nova"/>
              </a:defRPr>
            </a:lvl2pPr>
            <a:lvl3pPr indent="-533400" lvl="2" marL="1371600" marR="0" rtl="0" algn="l">
              <a:lnSpc>
                <a:spcPct val="100000"/>
              </a:lnSpc>
              <a:spcBef>
                <a:spcPts val="1100"/>
              </a:spcBef>
              <a:spcAft>
                <a:spcPts val="0"/>
              </a:spcAft>
              <a:buClr>
                <a:srgbClr val="C8C8D3"/>
              </a:buClr>
              <a:buSzPts val="4800"/>
              <a:buFont typeface="Proxima Nova"/>
              <a:buChar char="•"/>
              <a:defRPr b="0" i="0" sz="4800" u="none" cap="none" strike="noStrike">
                <a:solidFill>
                  <a:srgbClr val="C8C8D3"/>
                </a:solidFill>
                <a:latin typeface="Proxima Nova"/>
                <a:ea typeface="Proxima Nova"/>
                <a:cs typeface="Proxima Nova"/>
                <a:sym typeface="Proxima Nova"/>
              </a:defRPr>
            </a:lvl3pPr>
            <a:lvl4pPr indent="-533400" lvl="3" marL="1828800" marR="0" rtl="0" algn="l">
              <a:lnSpc>
                <a:spcPct val="100000"/>
              </a:lnSpc>
              <a:spcBef>
                <a:spcPts val="1100"/>
              </a:spcBef>
              <a:spcAft>
                <a:spcPts val="0"/>
              </a:spcAft>
              <a:buClr>
                <a:srgbClr val="C8C8D3"/>
              </a:buClr>
              <a:buSzPts val="4800"/>
              <a:buFont typeface="Proxima Nova"/>
              <a:buChar char="•"/>
              <a:defRPr b="0" i="0" sz="4800" u="none" cap="none" strike="noStrike">
                <a:solidFill>
                  <a:srgbClr val="C8C8D3"/>
                </a:solidFill>
                <a:latin typeface="Proxima Nova"/>
                <a:ea typeface="Proxima Nova"/>
                <a:cs typeface="Proxima Nova"/>
                <a:sym typeface="Proxima Nova"/>
              </a:defRPr>
            </a:lvl4pPr>
            <a:lvl5pPr indent="-533400" lvl="4" marL="2286000" marR="0" rtl="0" algn="l">
              <a:lnSpc>
                <a:spcPct val="100000"/>
              </a:lnSpc>
              <a:spcBef>
                <a:spcPts val="1100"/>
              </a:spcBef>
              <a:spcAft>
                <a:spcPts val="0"/>
              </a:spcAft>
              <a:buClr>
                <a:srgbClr val="C8C8D3"/>
              </a:buClr>
              <a:buSzPts val="4800"/>
              <a:buFont typeface="Proxima Nova"/>
              <a:buChar char="•"/>
              <a:defRPr b="0" i="0" sz="4800" u="none" cap="none" strike="noStrike">
                <a:solidFill>
                  <a:srgbClr val="C8C8D3"/>
                </a:solidFill>
                <a:latin typeface="Proxima Nova"/>
                <a:ea typeface="Proxima Nova"/>
                <a:cs typeface="Proxima Nova"/>
                <a:sym typeface="Proxima Nova"/>
              </a:defRPr>
            </a:lvl5pPr>
            <a:lvl6pPr indent="-533400" lvl="5" marL="2743200" marR="0" rtl="0" algn="l">
              <a:lnSpc>
                <a:spcPct val="100000"/>
              </a:lnSpc>
              <a:spcBef>
                <a:spcPts val="1100"/>
              </a:spcBef>
              <a:spcAft>
                <a:spcPts val="0"/>
              </a:spcAft>
              <a:buClr>
                <a:srgbClr val="73758F"/>
              </a:buClr>
              <a:buSzPts val="4800"/>
              <a:buFont typeface="Proxima Nova"/>
              <a:buChar char="•"/>
              <a:defRPr b="0" i="0" sz="4800" u="none" cap="none" strike="noStrike">
                <a:solidFill>
                  <a:srgbClr val="73758F"/>
                </a:solidFill>
                <a:latin typeface="Proxima Nova"/>
                <a:ea typeface="Proxima Nova"/>
                <a:cs typeface="Proxima Nova"/>
                <a:sym typeface="Proxima Nova"/>
              </a:defRPr>
            </a:lvl6pPr>
            <a:lvl7pPr indent="-533400" lvl="6" marL="3200400" marR="0" rtl="0" algn="l">
              <a:lnSpc>
                <a:spcPct val="100000"/>
              </a:lnSpc>
              <a:spcBef>
                <a:spcPts val="1100"/>
              </a:spcBef>
              <a:spcAft>
                <a:spcPts val="0"/>
              </a:spcAft>
              <a:buClr>
                <a:srgbClr val="73758F"/>
              </a:buClr>
              <a:buSzPts val="4800"/>
              <a:buFont typeface="Proxima Nova"/>
              <a:buChar char="•"/>
              <a:defRPr b="0" i="0" sz="4800" u="none" cap="none" strike="noStrike">
                <a:solidFill>
                  <a:srgbClr val="73758F"/>
                </a:solidFill>
                <a:latin typeface="Proxima Nova"/>
                <a:ea typeface="Proxima Nova"/>
                <a:cs typeface="Proxima Nova"/>
                <a:sym typeface="Proxima Nova"/>
              </a:defRPr>
            </a:lvl7pPr>
            <a:lvl8pPr indent="-533400" lvl="7" marL="3657600" marR="0" rtl="0" algn="l">
              <a:lnSpc>
                <a:spcPct val="100000"/>
              </a:lnSpc>
              <a:spcBef>
                <a:spcPts val="1100"/>
              </a:spcBef>
              <a:spcAft>
                <a:spcPts val="0"/>
              </a:spcAft>
              <a:buClr>
                <a:srgbClr val="73758F"/>
              </a:buClr>
              <a:buSzPts val="4800"/>
              <a:buFont typeface="Proxima Nova"/>
              <a:buChar char="•"/>
              <a:defRPr b="0" i="0" sz="4800" u="none" cap="none" strike="noStrike">
                <a:solidFill>
                  <a:srgbClr val="73758F"/>
                </a:solidFill>
                <a:latin typeface="Proxima Nova"/>
                <a:ea typeface="Proxima Nova"/>
                <a:cs typeface="Proxima Nova"/>
                <a:sym typeface="Proxima Nova"/>
              </a:defRPr>
            </a:lvl8pPr>
            <a:lvl9pPr indent="-533400" lvl="8" marL="4114800" marR="0" rtl="0" algn="l">
              <a:lnSpc>
                <a:spcPct val="100000"/>
              </a:lnSpc>
              <a:spcBef>
                <a:spcPts val="1100"/>
              </a:spcBef>
              <a:spcAft>
                <a:spcPts val="0"/>
              </a:spcAft>
              <a:buClr>
                <a:srgbClr val="73758F"/>
              </a:buClr>
              <a:buSzPts val="4800"/>
              <a:buFont typeface="Proxima Nova"/>
              <a:buChar char="•"/>
              <a:defRPr b="0" i="0" sz="4800" u="none" cap="none" strike="noStrike">
                <a:solidFill>
                  <a:srgbClr val="73758F"/>
                </a:solidFill>
                <a:latin typeface="Proxima Nova"/>
                <a:ea typeface="Proxima Nova"/>
                <a:cs typeface="Proxima Nova"/>
                <a:sym typeface="Proxima Nova"/>
              </a:defRPr>
            </a:lvl9pPr>
          </a:lstStyle>
          <a:p/>
        </p:txBody>
      </p:sp>
      <p:sp>
        <p:nvSpPr>
          <p:cNvPr id="35" name="Google Shape;35;p5"/>
          <p:cNvSpPr txBox="1"/>
          <p:nvPr>
            <p:ph idx="12" type="sldNum"/>
          </p:nvPr>
        </p:nvSpPr>
        <p:spPr>
          <a:xfrm>
            <a:off x="23544309" y="12693696"/>
            <a:ext cx="474000" cy="523200"/>
          </a:xfrm>
          <a:prstGeom prst="rect">
            <a:avLst/>
          </a:prstGeom>
          <a:noFill/>
          <a:ln>
            <a:noFill/>
          </a:ln>
        </p:spPr>
        <p:txBody>
          <a:bodyPr anchorCtr="0" anchor="ctr" bIns="121900" lIns="121900" spcFirstLastPara="1" rIns="121900" wrap="square" tIns="121900">
            <a:noAutofit/>
          </a:bodyPr>
          <a:lstStyle>
            <a:lvl1pPr indent="0" lvl="0" marL="0" marR="0" rtl="0" algn="r">
              <a:lnSpc>
                <a:spcPct val="100000"/>
              </a:lnSpc>
              <a:spcBef>
                <a:spcPts val="0"/>
              </a:spcBef>
              <a:spcAft>
                <a:spcPts val="0"/>
              </a:spcAft>
              <a:buClr>
                <a:srgbClr val="A3A4B5"/>
              </a:buClr>
              <a:buSzPts val="1800"/>
              <a:buFont typeface="Proxima Nova"/>
              <a:buNone/>
              <a:defRPr b="0" i="0" sz="1800" u="none" cap="none" strike="noStrike">
                <a:solidFill>
                  <a:srgbClr val="A3A4B5"/>
                </a:solidFill>
                <a:latin typeface="Proxima Nova"/>
                <a:ea typeface="Proxima Nova"/>
                <a:cs typeface="Proxima Nova"/>
                <a:sym typeface="Proxima Nova"/>
              </a:defRPr>
            </a:lvl1pPr>
            <a:lvl2pPr indent="0" lvl="1" marL="0" marR="0" rtl="0" algn="r">
              <a:lnSpc>
                <a:spcPct val="100000"/>
              </a:lnSpc>
              <a:spcBef>
                <a:spcPts val="0"/>
              </a:spcBef>
              <a:spcAft>
                <a:spcPts val="0"/>
              </a:spcAft>
              <a:buClr>
                <a:srgbClr val="A3A4B5"/>
              </a:buClr>
              <a:buSzPts val="1800"/>
              <a:buFont typeface="Proxima Nova"/>
              <a:buNone/>
              <a:defRPr b="0" i="0" sz="1800" u="none" cap="none" strike="noStrike">
                <a:solidFill>
                  <a:srgbClr val="A3A4B5"/>
                </a:solidFill>
                <a:latin typeface="Proxima Nova"/>
                <a:ea typeface="Proxima Nova"/>
                <a:cs typeface="Proxima Nova"/>
                <a:sym typeface="Proxima Nova"/>
              </a:defRPr>
            </a:lvl2pPr>
            <a:lvl3pPr indent="0" lvl="2" marL="0" marR="0" rtl="0" algn="r">
              <a:lnSpc>
                <a:spcPct val="100000"/>
              </a:lnSpc>
              <a:spcBef>
                <a:spcPts val="0"/>
              </a:spcBef>
              <a:spcAft>
                <a:spcPts val="0"/>
              </a:spcAft>
              <a:buClr>
                <a:srgbClr val="A3A4B5"/>
              </a:buClr>
              <a:buSzPts val="1800"/>
              <a:buFont typeface="Proxima Nova"/>
              <a:buNone/>
              <a:defRPr b="0" i="0" sz="1800" u="none" cap="none" strike="noStrike">
                <a:solidFill>
                  <a:srgbClr val="A3A4B5"/>
                </a:solidFill>
                <a:latin typeface="Proxima Nova"/>
                <a:ea typeface="Proxima Nova"/>
                <a:cs typeface="Proxima Nova"/>
                <a:sym typeface="Proxima Nova"/>
              </a:defRPr>
            </a:lvl3pPr>
            <a:lvl4pPr indent="0" lvl="3" marL="0" marR="0" rtl="0" algn="r">
              <a:lnSpc>
                <a:spcPct val="100000"/>
              </a:lnSpc>
              <a:spcBef>
                <a:spcPts val="0"/>
              </a:spcBef>
              <a:spcAft>
                <a:spcPts val="0"/>
              </a:spcAft>
              <a:buClr>
                <a:srgbClr val="A3A4B5"/>
              </a:buClr>
              <a:buSzPts val="1800"/>
              <a:buFont typeface="Proxima Nova"/>
              <a:buNone/>
              <a:defRPr b="0" i="0" sz="1800" u="none" cap="none" strike="noStrike">
                <a:solidFill>
                  <a:srgbClr val="A3A4B5"/>
                </a:solidFill>
                <a:latin typeface="Proxima Nova"/>
                <a:ea typeface="Proxima Nova"/>
                <a:cs typeface="Proxima Nova"/>
                <a:sym typeface="Proxima Nova"/>
              </a:defRPr>
            </a:lvl4pPr>
            <a:lvl5pPr indent="0" lvl="4" marL="0" marR="0" rtl="0" algn="r">
              <a:lnSpc>
                <a:spcPct val="100000"/>
              </a:lnSpc>
              <a:spcBef>
                <a:spcPts val="0"/>
              </a:spcBef>
              <a:spcAft>
                <a:spcPts val="0"/>
              </a:spcAft>
              <a:buClr>
                <a:srgbClr val="A3A4B5"/>
              </a:buClr>
              <a:buSzPts val="1800"/>
              <a:buFont typeface="Proxima Nova"/>
              <a:buNone/>
              <a:defRPr b="0" i="0" sz="1800" u="none" cap="none" strike="noStrike">
                <a:solidFill>
                  <a:srgbClr val="A3A4B5"/>
                </a:solidFill>
                <a:latin typeface="Proxima Nova"/>
                <a:ea typeface="Proxima Nova"/>
                <a:cs typeface="Proxima Nova"/>
                <a:sym typeface="Proxima Nova"/>
              </a:defRPr>
            </a:lvl5pPr>
            <a:lvl6pPr indent="0" lvl="5" marL="0" marR="0" rtl="0" algn="r">
              <a:lnSpc>
                <a:spcPct val="100000"/>
              </a:lnSpc>
              <a:spcBef>
                <a:spcPts val="0"/>
              </a:spcBef>
              <a:spcAft>
                <a:spcPts val="0"/>
              </a:spcAft>
              <a:buClr>
                <a:srgbClr val="A3A4B5"/>
              </a:buClr>
              <a:buSzPts val="1800"/>
              <a:buFont typeface="Proxima Nova"/>
              <a:buNone/>
              <a:defRPr b="0" i="0" sz="1800" u="none" cap="none" strike="noStrike">
                <a:solidFill>
                  <a:srgbClr val="A3A4B5"/>
                </a:solidFill>
                <a:latin typeface="Proxima Nova"/>
                <a:ea typeface="Proxima Nova"/>
                <a:cs typeface="Proxima Nova"/>
                <a:sym typeface="Proxima Nova"/>
              </a:defRPr>
            </a:lvl6pPr>
            <a:lvl7pPr indent="0" lvl="6" marL="0" marR="0" rtl="0" algn="r">
              <a:lnSpc>
                <a:spcPct val="100000"/>
              </a:lnSpc>
              <a:spcBef>
                <a:spcPts val="0"/>
              </a:spcBef>
              <a:spcAft>
                <a:spcPts val="0"/>
              </a:spcAft>
              <a:buClr>
                <a:srgbClr val="A3A4B5"/>
              </a:buClr>
              <a:buSzPts val="1800"/>
              <a:buFont typeface="Proxima Nova"/>
              <a:buNone/>
              <a:defRPr b="0" i="0" sz="1800" u="none" cap="none" strike="noStrike">
                <a:solidFill>
                  <a:srgbClr val="A3A4B5"/>
                </a:solidFill>
                <a:latin typeface="Proxima Nova"/>
                <a:ea typeface="Proxima Nova"/>
                <a:cs typeface="Proxima Nova"/>
                <a:sym typeface="Proxima Nova"/>
              </a:defRPr>
            </a:lvl7pPr>
            <a:lvl8pPr indent="0" lvl="7" marL="0" marR="0" rtl="0" algn="r">
              <a:lnSpc>
                <a:spcPct val="100000"/>
              </a:lnSpc>
              <a:spcBef>
                <a:spcPts val="0"/>
              </a:spcBef>
              <a:spcAft>
                <a:spcPts val="0"/>
              </a:spcAft>
              <a:buClr>
                <a:srgbClr val="A3A4B5"/>
              </a:buClr>
              <a:buSzPts val="1800"/>
              <a:buFont typeface="Proxima Nova"/>
              <a:buNone/>
              <a:defRPr b="0" i="0" sz="1800" u="none" cap="none" strike="noStrike">
                <a:solidFill>
                  <a:srgbClr val="A3A4B5"/>
                </a:solidFill>
                <a:latin typeface="Proxima Nova"/>
                <a:ea typeface="Proxima Nova"/>
                <a:cs typeface="Proxima Nova"/>
                <a:sym typeface="Proxima Nova"/>
              </a:defRPr>
            </a:lvl8pPr>
            <a:lvl9pPr indent="0" lvl="8" marL="0" marR="0" rtl="0" algn="r">
              <a:lnSpc>
                <a:spcPct val="100000"/>
              </a:lnSpc>
              <a:spcBef>
                <a:spcPts val="0"/>
              </a:spcBef>
              <a:spcAft>
                <a:spcPts val="0"/>
              </a:spcAft>
              <a:buClr>
                <a:srgbClr val="A3A4B5"/>
              </a:buClr>
              <a:buSzPts val="1800"/>
              <a:buFont typeface="Proxima Nova"/>
              <a:buNone/>
              <a:defRPr b="0" i="0" sz="1800" u="none" cap="none" strike="noStrike">
                <a:solidFill>
                  <a:srgbClr val="A3A4B5"/>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US"/>
              <a:t>‹#›</a:t>
            </a:fld>
            <a:endParaRPr/>
          </a:p>
        </p:txBody>
      </p:sp>
      <p:sp>
        <p:nvSpPr>
          <p:cNvPr id="36" name="Google Shape;36;p5"/>
          <p:cNvSpPr/>
          <p:nvPr/>
        </p:nvSpPr>
        <p:spPr>
          <a:xfrm flipH="1" rot="10800000">
            <a:off x="-1" y="12247554"/>
            <a:ext cx="24384000" cy="33900"/>
          </a:xfrm>
          <a:prstGeom prst="rect">
            <a:avLst/>
          </a:prstGeom>
          <a:solidFill>
            <a:srgbClr val="A3A4B5">
              <a:alpha val="25880"/>
            </a:srgbClr>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FFFFFF"/>
              </a:buClr>
              <a:buSzPts val="4800"/>
              <a:buFont typeface="Calibri"/>
              <a:buNone/>
            </a:pPr>
            <a:r>
              <a:t/>
            </a:r>
            <a:endParaRPr b="0" i="0" sz="4800" u="none" cap="none" strike="noStrike">
              <a:solidFill>
                <a:srgbClr val="101128"/>
              </a:solidFill>
              <a:latin typeface="Calibri"/>
              <a:ea typeface="Calibri"/>
              <a:cs typeface="Calibri"/>
              <a:sym typeface="Calibri"/>
            </a:endParaRPr>
          </a:p>
        </p:txBody>
      </p:sp>
      <p:sp>
        <p:nvSpPr>
          <p:cNvPr id="37" name="Google Shape;37;p5"/>
          <p:cNvSpPr txBox="1"/>
          <p:nvPr>
            <p:ph idx="2" type="body"/>
          </p:nvPr>
        </p:nvSpPr>
        <p:spPr>
          <a:xfrm>
            <a:off x="12781966" y="2356978"/>
            <a:ext cx="10643700" cy="9816000"/>
          </a:xfrm>
          <a:prstGeom prst="rect">
            <a:avLst/>
          </a:prstGeom>
          <a:noFill/>
          <a:ln>
            <a:noFill/>
          </a:ln>
        </p:spPr>
        <p:txBody>
          <a:bodyPr anchorCtr="0" anchor="t" bIns="121900" lIns="121900" spcFirstLastPara="1" rIns="121900" wrap="square" tIns="121900">
            <a:noAutofit/>
          </a:bodyPr>
          <a:lstStyle>
            <a:lvl1pPr indent="-228600" lvl="0" marL="457200" marR="0" rtl="0" algn="l">
              <a:lnSpc>
                <a:spcPct val="100000"/>
              </a:lnSpc>
              <a:spcBef>
                <a:spcPts val="1100"/>
              </a:spcBef>
              <a:spcAft>
                <a:spcPts val="0"/>
              </a:spcAft>
              <a:buClr>
                <a:srgbClr val="C8C8D3"/>
              </a:buClr>
              <a:buSzPts val="4800"/>
              <a:buFont typeface="Proxima Nova"/>
              <a:buNone/>
              <a:defRPr b="0" i="0" sz="4800" u="none" cap="none" strike="noStrike">
                <a:solidFill>
                  <a:srgbClr val="C8C8D3"/>
                </a:solidFill>
                <a:latin typeface="Proxima Nova"/>
                <a:ea typeface="Proxima Nova"/>
                <a:cs typeface="Proxima Nova"/>
                <a:sym typeface="Proxima Nova"/>
              </a:defRPr>
            </a:lvl1pPr>
            <a:lvl2pPr indent="-533400" lvl="1" marL="914400" marR="0" rtl="0" algn="l">
              <a:lnSpc>
                <a:spcPct val="100000"/>
              </a:lnSpc>
              <a:spcBef>
                <a:spcPts val="1100"/>
              </a:spcBef>
              <a:spcAft>
                <a:spcPts val="0"/>
              </a:spcAft>
              <a:buClr>
                <a:srgbClr val="C8C8D3"/>
              </a:buClr>
              <a:buSzPts val="4800"/>
              <a:buFont typeface="Proxima Nova"/>
              <a:buChar char="•"/>
              <a:defRPr b="0" i="0" sz="4800" u="none" cap="none" strike="noStrike">
                <a:solidFill>
                  <a:srgbClr val="C8C8D3"/>
                </a:solidFill>
                <a:latin typeface="Proxima Nova"/>
                <a:ea typeface="Proxima Nova"/>
                <a:cs typeface="Proxima Nova"/>
                <a:sym typeface="Proxima Nova"/>
              </a:defRPr>
            </a:lvl2pPr>
            <a:lvl3pPr indent="-533400" lvl="2" marL="1371600" marR="0" rtl="0" algn="l">
              <a:lnSpc>
                <a:spcPct val="100000"/>
              </a:lnSpc>
              <a:spcBef>
                <a:spcPts val="1100"/>
              </a:spcBef>
              <a:spcAft>
                <a:spcPts val="0"/>
              </a:spcAft>
              <a:buClr>
                <a:srgbClr val="C8C8D3"/>
              </a:buClr>
              <a:buSzPts val="4800"/>
              <a:buFont typeface="Proxima Nova"/>
              <a:buChar char="•"/>
              <a:defRPr b="0" i="0" sz="4800" u="none" cap="none" strike="noStrike">
                <a:solidFill>
                  <a:srgbClr val="C8C8D3"/>
                </a:solidFill>
                <a:latin typeface="Proxima Nova"/>
                <a:ea typeface="Proxima Nova"/>
                <a:cs typeface="Proxima Nova"/>
                <a:sym typeface="Proxima Nova"/>
              </a:defRPr>
            </a:lvl3pPr>
            <a:lvl4pPr indent="-533400" lvl="3" marL="1828800" marR="0" rtl="0" algn="l">
              <a:lnSpc>
                <a:spcPct val="100000"/>
              </a:lnSpc>
              <a:spcBef>
                <a:spcPts val="1100"/>
              </a:spcBef>
              <a:spcAft>
                <a:spcPts val="0"/>
              </a:spcAft>
              <a:buClr>
                <a:srgbClr val="C8C8D3"/>
              </a:buClr>
              <a:buSzPts val="4800"/>
              <a:buFont typeface="Proxima Nova"/>
              <a:buChar char="•"/>
              <a:defRPr b="0" i="0" sz="4800" u="none" cap="none" strike="noStrike">
                <a:solidFill>
                  <a:srgbClr val="C8C8D3"/>
                </a:solidFill>
                <a:latin typeface="Proxima Nova"/>
                <a:ea typeface="Proxima Nova"/>
                <a:cs typeface="Proxima Nova"/>
                <a:sym typeface="Proxima Nova"/>
              </a:defRPr>
            </a:lvl4pPr>
            <a:lvl5pPr indent="-533400" lvl="4" marL="2286000" marR="0" rtl="0" algn="l">
              <a:lnSpc>
                <a:spcPct val="100000"/>
              </a:lnSpc>
              <a:spcBef>
                <a:spcPts val="1100"/>
              </a:spcBef>
              <a:spcAft>
                <a:spcPts val="0"/>
              </a:spcAft>
              <a:buClr>
                <a:srgbClr val="73758F"/>
              </a:buClr>
              <a:buSzPts val="4800"/>
              <a:buFont typeface="Proxima Nova"/>
              <a:buChar char="•"/>
              <a:defRPr b="0" i="0" sz="4800" u="none" cap="none" strike="noStrike">
                <a:solidFill>
                  <a:srgbClr val="73758F"/>
                </a:solidFill>
                <a:latin typeface="Proxima Nova"/>
                <a:ea typeface="Proxima Nova"/>
                <a:cs typeface="Proxima Nova"/>
                <a:sym typeface="Proxima Nova"/>
              </a:defRPr>
            </a:lvl5pPr>
            <a:lvl6pPr indent="-533400" lvl="5" marL="2743200" marR="0" rtl="0" algn="l">
              <a:lnSpc>
                <a:spcPct val="100000"/>
              </a:lnSpc>
              <a:spcBef>
                <a:spcPts val="1100"/>
              </a:spcBef>
              <a:spcAft>
                <a:spcPts val="0"/>
              </a:spcAft>
              <a:buClr>
                <a:srgbClr val="73758F"/>
              </a:buClr>
              <a:buSzPts val="4800"/>
              <a:buFont typeface="Proxima Nova"/>
              <a:buChar char="•"/>
              <a:defRPr b="0" i="0" sz="4800" u="none" cap="none" strike="noStrike">
                <a:solidFill>
                  <a:srgbClr val="73758F"/>
                </a:solidFill>
                <a:latin typeface="Proxima Nova"/>
                <a:ea typeface="Proxima Nova"/>
                <a:cs typeface="Proxima Nova"/>
                <a:sym typeface="Proxima Nova"/>
              </a:defRPr>
            </a:lvl6pPr>
            <a:lvl7pPr indent="-533400" lvl="6" marL="3200400" marR="0" rtl="0" algn="l">
              <a:lnSpc>
                <a:spcPct val="100000"/>
              </a:lnSpc>
              <a:spcBef>
                <a:spcPts val="1100"/>
              </a:spcBef>
              <a:spcAft>
                <a:spcPts val="0"/>
              </a:spcAft>
              <a:buClr>
                <a:srgbClr val="73758F"/>
              </a:buClr>
              <a:buSzPts val="4800"/>
              <a:buFont typeface="Proxima Nova"/>
              <a:buChar char="•"/>
              <a:defRPr b="0" i="0" sz="4800" u="none" cap="none" strike="noStrike">
                <a:solidFill>
                  <a:srgbClr val="73758F"/>
                </a:solidFill>
                <a:latin typeface="Proxima Nova"/>
                <a:ea typeface="Proxima Nova"/>
                <a:cs typeface="Proxima Nova"/>
                <a:sym typeface="Proxima Nova"/>
              </a:defRPr>
            </a:lvl7pPr>
            <a:lvl8pPr indent="-533400" lvl="7" marL="3657600" marR="0" rtl="0" algn="l">
              <a:lnSpc>
                <a:spcPct val="100000"/>
              </a:lnSpc>
              <a:spcBef>
                <a:spcPts val="1100"/>
              </a:spcBef>
              <a:spcAft>
                <a:spcPts val="0"/>
              </a:spcAft>
              <a:buClr>
                <a:srgbClr val="73758F"/>
              </a:buClr>
              <a:buSzPts val="4800"/>
              <a:buFont typeface="Proxima Nova"/>
              <a:buChar char="•"/>
              <a:defRPr b="0" i="0" sz="4800" u="none" cap="none" strike="noStrike">
                <a:solidFill>
                  <a:srgbClr val="73758F"/>
                </a:solidFill>
                <a:latin typeface="Proxima Nova"/>
                <a:ea typeface="Proxima Nova"/>
                <a:cs typeface="Proxima Nova"/>
                <a:sym typeface="Proxima Nova"/>
              </a:defRPr>
            </a:lvl8pPr>
            <a:lvl9pPr indent="-533400" lvl="8" marL="4114800" marR="0" rtl="0" algn="l">
              <a:lnSpc>
                <a:spcPct val="100000"/>
              </a:lnSpc>
              <a:spcBef>
                <a:spcPts val="1100"/>
              </a:spcBef>
              <a:spcAft>
                <a:spcPts val="0"/>
              </a:spcAft>
              <a:buClr>
                <a:srgbClr val="73758F"/>
              </a:buClr>
              <a:buSzPts val="4800"/>
              <a:buFont typeface="Proxima Nova"/>
              <a:buChar char="•"/>
              <a:defRPr b="0" i="0" sz="4800" u="none" cap="none" strike="noStrike">
                <a:solidFill>
                  <a:srgbClr val="73758F"/>
                </a:solidFill>
                <a:latin typeface="Proxima Nova"/>
                <a:ea typeface="Proxima Nova"/>
                <a:cs typeface="Proxima Nova"/>
                <a:sym typeface="Proxima Nova"/>
              </a:defRPr>
            </a:lvl9pPr>
          </a:lstStyle>
          <a:p/>
        </p:txBody>
      </p:sp>
      <p:sp>
        <p:nvSpPr>
          <p:cNvPr id="38" name="Google Shape;38;p5"/>
          <p:cNvSpPr/>
          <p:nvPr/>
        </p:nvSpPr>
        <p:spPr>
          <a:xfrm>
            <a:off x="7300808" y="12660755"/>
            <a:ext cx="10704600" cy="624900"/>
          </a:xfrm>
          <a:prstGeom prst="rect">
            <a:avLst/>
          </a:prstGeom>
          <a:noFill/>
          <a:ln>
            <a:noFill/>
          </a:ln>
        </p:spPr>
        <p:txBody>
          <a:bodyPr anchorCtr="0" anchor="t" bIns="121900" lIns="121900" spcFirstLastPara="1" rIns="121900" wrap="square" tIns="121900">
            <a:noAutofit/>
          </a:bodyPr>
          <a:lstStyle/>
          <a:p>
            <a:pPr indent="0" lvl="0" marL="0" marR="0" rtl="0" algn="l">
              <a:lnSpc>
                <a:spcPct val="100000"/>
              </a:lnSpc>
              <a:spcBef>
                <a:spcPts val="0"/>
              </a:spcBef>
              <a:spcAft>
                <a:spcPts val="0"/>
              </a:spcAft>
              <a:buClr>
                <a:srgbClr val="A3A4B5"/>
              </a:buClr>
              <a:buSzPts val="1200"/>
              <a:buFont typeface="Proxima Nova"/>
              <a:buNone/>
            </a:pPr>
            <a:r>
              <a:rPr b="0" i="0" lang="en-US" sz="1200" u="none" cap="none" strike="noStrike">
                <a:solidFill>
                  <a:srgbClr val="A3A4B5"/>
                </a:solidFill>
                <a:latin typeface="Proxima Nova"/>
                <a:ea typeface="Proxima Nova"/>
                <a:cs typeface="Proxima Nova"/>
                <a:sym typeface="Proxima Nova"/>
              </a:rPr>
              <a:t>Unless otherwise indicated, these slides are © 2013-2018 Pivotal Software, Inc. and licensed under a Creative Commons Attribution-NonCommercial license: http://creativecommons.org/licenses/by-nc/3.0/</a:t>
            </a:r>
            <a:endParaRPr/>
          </a:p>
        </p:txBody>
      </p:sp>
      <p:pic>
        <p:nvPicPr>
          <p:cNvPr id="39" name="Google Shape;39;p5"/>
          <p:cNvPicPr preferRelativeResize="0"/>
          <p:nvPr/>
        </p:nvPicPr>
        <p:blipFill>
          <a:blip r:embed="rId2">
            <a:alphaModFix/>
          </a:blip>
          <a:stretch>
            <a:fillRect/>
          </a:stretch>
        </p:blipFill>
        <p:spPr>
          <a:xfrm>
            <a:off x="875413" y="12612513"/>
            <a:ext cx="5641577" cy="721325"/>
          </a:xfrm>
          <a:prstGeom prst="rect">
            <a:avLst/>
          </a:prstGeom>
          <a:noFill/>
          <a:ln>
            <a:noFill/>
          </a:ln>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_Title &amp; Content" type="obj">
  <p:cSld name="OBJECT">
    <p:spTree>
      <p:nvGrpSpPr>
        <p:cNvPr id="161" name="Shape 161"/>
        <p:cNvGrpSpPr/>
        <p:nvPr/>
      </p:nvGrpSpPr>
      <p:grpSpPr>
        <a:xfrm>
          <a:off x="0" y="0"/>
          <a:ext cx="0" cy="0"/>
          <a:chOff x="0" y="0"/>
          <a:chExt cx="0" cy="0"/>
        </a:xfrm>
      </p:grpSpPr>
      <p:sp>
        <p:nvSpPr>
          <p:cNvPr id="162" name="Google Shape;162;p45"/>
          <p:cNvSpPr txBox="1"/>
          <p:nvPr>
            <p:ph type="title"/>
          </p:nvPr>
        </p:nvSpPr>
        <p:spPr>
          <a:xfrm>
            <a:off x="1219200" y="549278"/>
            <a:ext cx="21945600" cy="1015800"/>
          </a:xfrm>
          <a:prstGeom prst="rect">
            <a:avLst/>
          </a:prstGeom>
          <a:noFill/>
          <a:ln>
            <a:noFill/>
          </a:ln>
        </p:spPr>
        <p:txBody>
          <a:bodyPr anchorCtr="0" anchor="t" bIns="91400" lIns="182850" spcFirstLastPara="1" rIns="182850" wrap="square" tIns="91400">
            <a:noAutofit/>
          </a:bodyPr>
          <a:lstStyle>
            <a:lvl1pPr lvl="0" marR="0" rtl="0" algn="l">
              <a:lnSpc>
                <a:spcPct val="85000"/>
              </a:lnSpc>
              <a:spcBef>
                <a:spcPts val="0"/>
              </a:spcBef>
              <a:spcAft>
                <a:spcPts val="0"/>
              </a:spcAft>
              <a:buClr>
                <a:srgbClr val="838484"/>
              </a:buClr>
              <a:buSzPts val="4800"/>
              <a:buFont typeface="Helvetica Neue"/>
              <a:buNone/>
              <a:defRPr b="0" i="0" sz="4800" u="none" cap="none" strike="noStrike">
                <a:solidFill>
                  <a:srgbClr val="838484"/>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sp>
        <p:nvSpPr>
          <p:cNvPr id="163" name="Google Shape;163;p45"/>
          <p:cNvSpPr txBox="1"/>
          <p:nvPr>
            <p:ph idx="1" type="body"/>
          </p:nvPr>
        </p:nvSpPr>
        <p:spPr>
          <a:xfrm>
            <a:off x="1265550" y="1941924"/>
            <a:ext cx="21945600" cy="10310400"/>
          </a:xfrm>
          <a:prstGeom prst="rect">
            <a:avLst/>
          </a:prstGeom>
          <a:noFill/>
          <a:ln>
            <a:noFill/>
          </a:ln>
        </p:spPr>
        <p:txBody>
          <a:bodyPr anchorCtr="0" anchor="t" bIns="91400" lIns="182850" spcFirstLastPara="1" rIns="182850" wrap="square" tIns="91400">
            <a:noAutofit/>
          </a:bodyPr>
          <a:lstStyle>
            <a:lvl1pPr indent="-228600" lvl="0" marL="457200" marR="0" rtl="0" algn="l">
              <a:lnSpc>
                <a:spcPct val="100000"/>
              </a:lnSpc>
              <a:spcBef>
                <a:spcPts val="1600"/>
              </a:spcBef>
              <a:spcAft>
                <a:spcPts val="0"/>
              </a:spcAft>
              <a:buClr>
                <a:schemeClr val="accent1"/>
              </a:buClr>
              <a:buSzPts val="4000"/>
              <a:buFont typeface="Courier New"/>
              <a:buNone/>
              <a:defRPr b="0" i="0" sz="4000" u="none" cap="none" strike="noStrike">
                <a:solidFill>
                  <a:srgbClr val="414242"/>
                </a:solidFill>
                <a:latin typeface="Open Sans"/>
                <a:ea typeface="Open Sans"/>
                <a:cs typeface="Open Sans"/>
                <a:sym typeface="Open Sans"/>
              </a:defRPr>
            </a:lvl1pPr>
            <a:lvl2pPr indent="-457200" lvl="1" marL="914400" marR="0" rtl="0" algn="l">
              <a:lnSpc>
                <a:spcPct val="100000"/>
              </a:lnSpc>
              <a:spcBef>
                <a:spcPts val="800"/>
              </a:spcBef>
              <a:spcAft>
                <a:spcPts val="0"/>
              </a:spcAft>
              <a:buClr>
                <a:schemeClr val="accent2"/>
              </a:buClr>
              <a:buSzPts val="3600"/>
              <a:buFont typeface="Merriweather Sans"/>
              <a:buChar char="–"/>
              <a:defRPr b="0" i="0" sz="3600" u="none" cap="none" strike="noStrike">
                <a:solidFill>
                  <a:srgbClr val="414242"/>
                </a:solidFill>
                <a:latin typeface="Open Sans"/>
                <a:ea typeface="Open Sans"/>
                <a:cs typeface="Open Sans"/>
                <a:sym typeface="Open Sans"/>
              </a:defRPr>
            </a:lvl2pPr>
            <a:lvl3pPr indent="-431800" lvl="2" marL="1371600" marR="0" rtl="0" algn="l">
              <a:lnSpc>
                <a:spcPct val="100000"/>
              </a:lnSpc>
              <a:spcBef>
                <a:spcPts val="800"/>
              </a:spcBef>
              <a:spcAft>
                <a:spcPts val="0"/>
              </a:spcAft>
              <a:buClr>
                <a:schemeClr val="accent2"/>
              </a:buClr>
              <a:buSzPts val="3200"/>
              <a:buFont typeface="Arial"/>
              <a:buChar char="•"/>
              <a:defRPr b="0" i="0" sz="3200" u="none" cap="none" strike="noStrike">
                <a:solidFill>
                  <a:srgbClr val="414242"/>
                </a:solidFill>
                <a:latin typeface="Open Sans"/>
                <a:ea typeface="Open Sans"/>
                <a:cs typeface="Open Sans"/>
                <a:sym typeface="Open Sans"/>
              </a:defRPr>
            </a:lvl3pPr>
            <a:lvl4pPr indent="-406400" lvl="3" marL="1828800" marR="0" rtl="0" algn="l">
              <a:lnSpc>
                <a:spcPct val="100000"/>
              </a:lnSpc>
              <a:spcBef>
                <a:spcPts val="800"/>
              </a:spcBef>
              <a:spcAft>
                <a:spcPts val="0"/>
              </a:spcAft>
              <a:buClr>
                <a:schemeClr val="accent2"/>
              </a:buClr>
              <a:buSzPts val="2800"/>
              <a:buFont typeface="Noto Sans Symbols"/>
              <a:buChar char="▫"/>
              <a:defRPr b="0" i="0" sz="2800" u="none" cap="none" strike="noStrike">
                <a:solidFill>
                  <a:srgbClr val="414242"/>
                </a:solidFill>
                <a:latin typeface="Open Sans"/>
                <a:ea typeface="Open Sans"/>
                <a:cs typeface="Open Sans"/>
                <a:sym typeface="Open Sans"/>
              </a:defRPr>
            </a:lvl4pPr>
            <a:lvl5pPr indent="-406400" lvl="4" marL="2286000" marR="0" rtl="0" algn="l">
              <a:lnSpc>
                <a:spcPct val="90000"/>
              </a:lnSpc>
              <a:spcBef>
                <a:spcPts val="800"/>
              </a:spcBef>
              <a:spcAft>
                <a:spcPts val="0"/>
              </a:spcAft>
              <a:buClr>
                <a:schemeClr val="accent2"/>
              </a:buClr>
              <a:buSzPts val="2800"/>
              <a:buFont typeface="Arial"/>
              <a:buChar char="•"/>
              <a:defRPr b="0" i="0" sz="2800" u="none" cap="none" strike="noStrike">
                <a:solidFill>
                  <a:srgbClr val="414242"/>
                </a:solidFill>
                <a:latin typeface="Helvetica Neue"/>
                <a:ea typeface="Helvetica Neue"/>
                <a:cs typeface="Helvetica Neue"/>
                <a:sym typeface="Helvetica Neue"/>
              </a:defRPr>
            </a:lvl5pPr>
            <a:lvl6pPr indent="-457200" lvl="5" marL="27432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Helvetica Neue"/>
                <a:ea typeface="Helvetica Neue"/>
                <a:cs typeface="Helvetica Neue"/>
                <a:sym typeface="Helvetica Neue"/>
              </a:defRPr>
            </a:lvl6pPr>
            <a:lvl7pPr indent="-457200" lvl="6" marL="32004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Helvetica Neue"/>
                <a:ea typeface="Helvetica Neue"/>
                <a:cs typeface="Helvetica Neue"/>
                <a:sym typeface="Helvetica Neue"/>
              </a:defRPr>
            </a:lvl7pPr>
            <a:lvl8pPr indent="-457200" lvl="7" marL="36576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Helvetica Neue"/>
                <a:ea typeface="Helvetica Neue"/>
                <a:cs typeface="Helvetica Neue"/>
                <a:sym typeface="Helvetica Neue"/>
              </a:defRPr>
            </a:lvl8pPr>
            <a:lvl9pPr indent="-457200" lvl="8" marL="41148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Helvetica Neue"/>
                <a:ea typeface="Helvetica Neue"/>
                <a:cs typeface="Helvetica Neue"/>
                <a:sym typeface="Helvetica Neue"/>
              </a:defRPr>
            </a:lvl9pPr>
          </a:lstStyle>
          <a:p/>
        </p:txBody>
      </p:sp>
      <p:pic>
        <p:nvPicPr>
          <p:cNvPr descr="AppDy_Logo_White_RGB.png" id="164" name="Google Shape;164;p45"/>
          <p:cNvPicPr preferRelativeResize="0"/>
          <p:nvPr/>
        </p:nvPicPr>
        <p:blipFill/>
        <p:spPr>
          <a:xfrm>
            <a:off x="1219200" y="13346114"/>
            <a:ext cx="2438400" cy="183000"/>
          </a:xfrm>
          <a:prstGeom prst="rect">
            <a:avLst/>
          </a:prstGeom>
          <a:solidFill>
            <a:srgbClr val="FFFFFF"/>
          </a:solid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 Light">
  <p:cSld name="Content - Light">
    <p:spTree>
      <p:nvGrpSpPr>
        <p:cNvPr id="40" name="Shape 40"/>
        <p:cNvGrpSpPr/>
        <p:nvPr/>
      </p:nvGrpSpPr>
      <p:grpSpPr>
        <a:xfrm>
          <a:off x="0" y="0"/>
          <a:ext cx="0" cy="0"/>
          <a:chOff x="0" y="0"/>
          <a:chExt cx="0" cy="0"/>
        </a:xfrm>
      </p:grpSpPr>
      <p:sp>
        <p:nvSpPr>
          <p:cNvPr id="41" name="Google Shape;41;p6"/>
          <p:cNvSpPr txBox="1"/>
          <p:nvPr>
            <p:ph type="title"/>
          </p:nvPr>
        </p:nvSpPr>
        <p:spPr>
          <a:xfrm>
            <a:off x="862701" y="449447"/>
            <a:ext cx="22664700" cy="1694400"/>
          </a:xfrm>
          <a:prstGeom prst="rect">
            <a:avLst/>
          </a:prstGeom>
          <a:noFill/>
          <a:ln>
            <a:noFill/>
          </a:ln>
        </p:spPr>
        <p:txBody>
          <a:bodyPr anchorCtr="0" anchor="ctr" bIns="121900" lIns="121900" spcFirstLastPara="1" rIns="121900" wrap="square" tIns="121900">
            <a:noAutofit/>
          </a:bodyPr>
          <a:lstStyle>
            <a:lvl1pPr lvl="0" marR="0" rtl="0" algn="l">
              <a:lnSpc>
                <a:spcPct val="100000"/>
              </a:lnSpc>
              <a:spcBef>
                <a:spcPts val="0"/>
              </a:spcBef>
              <a:spcAft>
                <a:spcPts val="0"/>
              </a:spcAft>
              <a:buClr>
                <a:srgbClr val="101128"/>
              </a:buClr>
              <a:buSzPts val="8000"/>
              <a:buFont typeface="Proxima Nova"/>
              <a:buNone/>
              <a:defRPr b="1" i="0" sz="8000" u="none" cap="none" strike="noStrike">
                <a:solidFill>
                  <a:srgbClr val="101128"/>
                </a:solidFill>
                <a:latin typeface="Proxima Nova"/>
                <a:ea typeface="Proxima Nova"/>
                <a:cs typeface="Proxima Nova"/>
                <a:sym typeface="Proxima Nova"/>
              </a:defRPr>
            </a:lvl1pPr>
            <a:lvl2pPr lvl="1" marR="0" rtl="0" algn="l">
              <a:lnSpc>
                <a:spcPct val="100000"/>
              </a:lnSpc>
              <a:spcBef>
                <a:spcPts val="0"/>
              </a:spcBef>
              <a:spcAft>
                <a:spcPts val="0"/>
              </a:spcAft>
              <a:buClr>
                <a:srgbClr val="101128"/>
              </a:buClr>
              <a:buSzPts val="8000"/>
              <a:buFont typeface="Proxima Nova"/>
              <a:buNone/>
              <a:defRPr b="1" i="0" sz="8000" u="none" cap="none" strike="noStrike">
                <a:solidFill>
                  <a:srgbClr val="101128"/>
                </a:solidFill>
                <a:latin typeface="Proxima Nova"/>
                <a:ea typeface="Proxima Nova"/>
                <a:cs typeface="Proxima Nova"/>
                <a:sym typeface="Proxima Nova"/>
              </a:defRPr>
            </a:lvl2pPr>
            <a:lvl3pPr lvl="2" marR="0" rtl="0" algn="l">
              <a:lnSpc>
                <a:spcPct val="100000"/>
              </a:lnSpc>
              <a:spcBef>
                <a:spcPts val="0"/>
              </a:spcBef>
              <a:spcAft>
                <a:spcPts val="0"/>
              </a:spcAft>
              <a:buClr>
                <a:srgbClr val="101128"/>
              </a:buClr>
              <a:buSzPts val="8000"/>
              <a:buFont typeface="Proxima Nova"/>
              <a:buNone/>
              <a:defRPr b="1" i="0" sz="8000" u="none" cap="none" strike="noStrike">
                <a:solidFill>
                  <a:srgbClr val="101128"/>
                </a:solidFill>
                <a:latin typeface="Proxima Nova"/>
                <a:ea typeface="Proxima Nova"/>
                <a:cs typeface="Proxima Nova"/>
                <a:sym typeface="Proxima Nova"/>
              </a:defRPr>
            </a:lvl3pPr>
            <a:lvl4pPr lvl="3" marR="0" rtl="0" algn="l">
              <a:lnSpc>
                <a:spcPct val="100000"/>
              </a:lnSpc>
              <a:spcBef>
                <a:spcPts val="0"/>
              </a:spcBef>
              <a:spcAft>
                <a:spcPts val="0"/>
              </a:spcAft>
              <a:buClr>
                <a:srgbClr val="101128"/>
              </a:buClr>
              <a:buSzPts val="8000"/>
              <a:buFont typeface="Proxima Nova"/>
              <a:buNone/>
              <a:defRPr b="1" i="0" sz="8000" u="none" cap="none" strike="noStrike">
                <a:solidFill>
                  <a:srgbClr val="101128"/>
                </a:solidFill>
                <a:latin typeface="Proxima Nova"/>
                <a:ea typeface="Proxima Nova"/>
                <a:cs typeface="Proxima Nova"/>
                <a:sym typeface="Proxima Nova"/>
              </a:defRPr>
            </a:lvl4pPr>
            <a:lvl5pPr lvl="4" marR="0" rtl="0" algn="l">
              <a:lnSpc>
                <a:spcPct val="100000"/>
              </a:lnSpc>
              <a:spcBef>
                <a:spcPts val="0"/>
              </a:spcBef>
              <a:spcAft>
                <a:spcPts val="0"/>
              </a:spcAft>
              <a:buClr>
                <a:srgbClr val="101128"/>
              </a:buClr>
              <a:buSzPts val="8000"/>
              <a:buFont typeface="Proxima Nova"/>
              <a:buNone/>
              <a:defRPr b="1" i="0" sz="8000" u="none" cap="none" strike="noStrike">
                <a:solidFill>
                  <a:srgbClr val="101128"/>
                </a:solidFill>
                <a:latin typeface="Proxima Nova"/>
                <a:ea typeface="Proxima Nova"/>
                <a:cs typeface="Proxima Nova"/>
                <a:sym typeface="Proxima Nova"/>
              </a:defRPr>
            </a:lvl5pPr>
            <a:lvl6pPr lvl="5" marR="0" rtl="0" algn="l">
              <a:lnSpc>
                <a:spcPct val="100000"/>
              </a:lnSpc>
              <a:spcBef>
                <a:spcPts val="0"/>
              </a:spcBef>
              <a:spcAft>
                <a:spcPts val="0"/>
              </a:spcAft>
              <a:buClr>
                <a:srgbClr val="101128"/>
              </a:buClr>
              <a:buSzPts val="8000"/>
              <a:buFont typeface="Proxima Nova"/>
              <a:buNone/>
              <a:defRPr b="1" i="0" sz="8000" u="none" cap="none" strike="noStrike">
                <a:solidFill>
                  <a:srgbClr val="101128"/>
                </a:solidFill>
                <a:latin typeface="Proxima Nova"/>
                <a:ea typeface="Proxima Nova"/>
                <a:cs typeface="Proxima Nova"/>
                <a:sym typeface="Proxima Nova"/>
              </a:defRPr>
            </a:lvl6pPr>
            <a:lvl7pPr lvl="6" marR="0" rtl="0" algn="l">
              <a:lnSpc>
                <a:spcPct val="100000"/>
              </a:lnSpc>
              <a:spcBef>
                <a:spcPts val="0"/>
              </a:spcBef>
              <a:spcAft>
                <a:spcPts val="0"/>
              </a:spcAft>
              <a:buClr>
                <a:srgbClr val="101128"/>
              </a:buClr>
              <a:buSzPts val="8000"/>
              <a:buFont typeface="Proxima Nova"/>
              <a:buNone/>
              <a:defRPr b="1" i="0" sz="8000" u="none" cap="none" strike="noStrike">
                <a:solidFill>
                  <a:srgbClr val="101128"/>
                </a:solidFill>
                <a:latin typeface="Proxima Nova"/>
                <a:ea typeface="Proxima Nova"/>
                <a:cs typeface="Proxima Nova"/>
                <a:sym typeface="Proxima Nova"/>
              </a:defRPr>
            </a:lvl7pPr>
            <a:lvl8pPr lvl="7" marR="0" rtl="0" algn="l">
              <a:lnSpc>
                <a:spcPct val="100000"/>
              </a:lnSpc>
              <a:spcBef>
                <a:spcPts val="0"/>
              </a:spcBef>
              <a:spcAft>
                <a:spcPts val="0"/>
              </a:spcAft>
              <a:buClr>
                <a:srgbClr val="101128"/>
              </a:buClr>
              <a:buSzPts val="8000"/>
              <a:buFont typeface="Proxima Nova"/>
              <a:buNone/>
              <a:defRPr b="1" i="0" sz="8000" u="none" cap="none" strike="noStrike">
                <a:solidFill>
                  <a:srgbClr val="101128"/>
                </a:solidFill>
                <a:latin typeface="Proxima Nova"/>
                <a:ea typeface="Proxima Nova"/>
                <a:cs typeface="Proxima Nova"/>
                <a:sym typeface="Proxima Nova"/>
              </a:defRPr>
            </a:lvl8pPr>
            <a:lvl9pPr lvl="8" marR="0" rtl="0" algn="l">
              <a:lnSpc>
                <a:spcPct val="100000"/>
              </a:lnSpc>
              <a:spcBef>
                <a:spcPts val="0"/>
              </a:spcBef>
              <a:spcAft>
                <a:spcPts val="0"/>
              </a:spcAft>
              <a:buClr>
                <a:srgbClr val="101128"/>
              </a:buClr>
              <a:buSzPts val="8000"/>
              <a:buFont typeface="Proxima Nova"/>
              <a:buNone/>
              <a:defRPr b="1" i="0" sz="8000" u="none" cap="none" strike="noStrike">
                <a:solidFill>
                  <a:srgbClr val="101128"/>
                </a:solidFill>
                <a:latin typeface="Proxima Nova"/>
                <a:ea typeface="Proxima Nova"/>
                <a:cs typeface="Proxima Nova"/>
                <a:sym typeface="Proxima Nova"/>
              </a:defRPr>
            </a:lvl9pPr>
          </a:lstStyle>
          <a:p/>
        </p:txBody>
      </p:sp>
      <p:sp>
        <p:nvSpPr>
          <p:cNvPr id="42" name="Google Shape;42;p6"/>
          <p:cNvSpPr txBox="1"/>
          <p:nvPr>
            <p:ph idx="1" type="body"/>
          </p:nvPr>
        </p:nvSpPr>
        <p:spPr>
          <a:xfrm>
            <a:off x="862701" y="2338567"/>
            <a:ext cx="22664700" cy="9051900"/>
          </a:xfrm>
          <a:prstGeom prst="rect">
            <a:avLst/>
          </a:prstGeom>
          <a:noFill/>
          <a:ln>
            <a:noFill/>
          </a:ln>
        </p:spPr>
        <p:txBody>
          <a:bodyPr anchorCtr="0" anchor="t" bIns="121900" lIns="121900" spcFirstLastPara="1" rIns="121900" wrap="square" tIns="121900">
            <a:noAutofit/>
          </a:bodyPr>
          <a:lstStyle>
            <a:lvl1pPr indent="-228600" lvl="0" marL="457200" marR="0" rtl="0" algn="l">
              <a:lnSpc>
                <a:spcPct val="100000"/>
              </a:lnSpc>
              <a:spcBef>
                <a:spcPts val="1100"/>
              </a:spcBef>
              <a:spcAft>
                <a:spcPts val="0"/>
              </a:spcAft>
              <a:buClr>
                <a:srgbClr val="73758F"/>
              </a:buClr>
              <a:buSzPts val="4800"/>
              <a:buFont typeface="Proxima Nova"/>
              <a:buNone/>
              <a:defRPr b="0" i="0" sz="4800" u="none" cap="none" strike="noStrike">
                <a:solidFill>
                  <a:srgbClr val="73758F"/>
                </a:solidFill>
                <a:latin typeface="Proxima Nova"/>
                <a:ea typeface="Proxima Nova"/>
                <a:cs typeface="Proxima Nova"/>
                <a:sym typeface="Proxima Nova"/>
              </a:defRPr>
            </a:lvl1pPr>
            <a:lvl2pPr indent="-533400" lvl="1" marL="914400" marR="0" rtl="0" algn="l">
              <a:lnSpc>
                <a:spcPct val="100000"/>
              </a:lnSpc>
              <a:spcBef>
                <a:spcPts val="1100"/>
              </a:spcBef>
              <a:spcAft>
                <a:spcPts val="0"/>
              </a:spcAft>
              <a:buClr>
                <a:srgbClr val="73758F"/>
              </a:buClr>
              <a:buSzPts val="4800"/>
              <a:buFont typeface="Proxima Nova"/>
              <a:buChar char="•"/>
              <a:defRPr b="0" i="0" sz="4800" u="none" cap="none" strike="noStrike">
                <a:solidFill>
                  <a:srgbClr val="73758F"/>
                </a:solidFill>
                <a:latin typeface="Proxima Nova"/>
                <a:ea typeface="Proxima Nova"/>
                <a:cs typeface="Proxima Nova"/>
                <a:sym typeface="Proxima Nova"/>
              </a:defRPr>
            </a:lvl2pPr>
            <a:lvl3pPr indent="-533400" lvl="2" marL="1371600" marR="0" rtl="0" algn="l">
              <a:lnSpc>
                <a:spcPct val="100000"/>
              </a:lnSpc>
              <a:spcBef>
                <a:spcPts val="1100"/>
              </a:spcBef>
              <a:spcAft>
                <a:spcPts val="0"/>
              </a:spcAft>
              <a:buClr>
                <a:srgbClr val="73758F"/>
              </a:buClr>
              <a:buSzPts val="4800"/>
              <a:buFont typeface="Proxima Nova"/>
              <a:buChar char="•"/>
              <a:defRPr b="0" i="0" sz="4800" u="none" cap="none" strike="noStrike">
                <a:solidFill>
                  <a:srgbClr val="73758F"/>
                </a:solidFill>
                <a:latin typeface="Proxima Nova"/>
                <a:ea typeface="Proxima Nova"/>
                <a:cs typeface="Proxima Nova"/>
                <a:sym typeface="Proxima Nova"/>
              </a:defRPr>
            </a:lvl3pPr>
            <a:lvl4pPr indent="-533400" lvl="3" marL="1828800" marR="0" rtl="0" algn="l">
              <a:lnSpc>
                <a:spcPct val="100000"/>
              </a:lnSpc>
              <a:spcBef>
                <a:spcPts val="1100"/>
              </a:spcBef>
              <a:spcAft>
                <a:spcPts val="0"/>
              </a:spcAft>
              <a:buClr>
                <a:srgbClr val="73758F"/>
              </a:buClr>
              <a:buSzPts val="4800"/>
              <a:buFont typeface="Proxima Nova"/>
              <a:buChar char="•"/>
              <a:defRPr b="0" i="0" sz="4800" u="none" cap="none" strike="noStrike">
                <a:solidFill>
                  <a:srgbClr val="73758F"/>
                </a:solidFill>
                <a:latin typeface="Proxima Nova"/>
                <a:ea typeface="Proxima Nova"/>
                <a:cs typeface="Proxima Nova"/>
                <a:sym typeface="Proxima Nova"/>
              </a:defRPr>
            </a:lvl4pPr>
            <a:lvl5pPr indent="-533400" lvl="4" marL="2286000" marR="0" rtl="0" algn="l">
              <a:lnSpc>
                <a:spcPct val="100000"/>
              </a:lnSpc>
              <a:spcBef>
                <a:spcPts val="1100"/>
              </a:spcBef>
              <a:spcAft>
                <a:spcPts val="0"/>
              </a:spcAft>
              <a:buClr>
                <a:srgbClr val="73758F"/>
              </a:buClr>
              <a:buSzPts val="4800"/>
              <a:buFont typeface="Proxima Nova"/>
              <a:buChar char="•"/>
              <a:defRPr b="0" i="0" sz="4800" u="none" cap="none" strike="noStrike">
                <a:solidFill>
                  <a:srgbClr val="73758F"/>
                </a:solidFill>
                <a:latin typeface="Proxima Nova"/>
                <a:ea typeface="Proxima Nova"/>
                <a:cs typeface="Proxima Nova"/>
                <a:sym typeface="Proxima Nova"/>
              </a:defRPr>
            </a:lvl5pPr>
            <a:lvl6pPr indent="-533400" lvl="5" marL="2743200" marR="0" rtl="0" algn="l">
              <a:lnSpc>
                <a:spcPct val="100000"/>
              </a:lnSpc>
              <a:spcBef>
                <a:spcPts val="1100"/>
              </a:spcBef>
              <a:spcAft>
                <a:spcPts val="0"/>
              </a:spcAft>
              <a:buClr>
                <a:srgbClr val="73758F"/>
              </a:buClr>
              <a:buSzPts val="4800"/>
              <a:buFont typeface="Proxima Nova"/>
              <a:buChar char="•"/>
              <a:defRPr b="0" i="0" sz="4800" u="none" cap="none" strike="noStrike">
                <a:solidFill>
                  <a:srgbClr val="73758F"/>
                </a:solidFill>
                <a:latin typeface="Proxima Nova"/>
                <a:ea typeface="Proxima Nova"/>
                <a:cs typeface="Proxima Nova"/>
                <a:sym typeface="Proxima Nova"/>
              </a:defRPr>
            </a:lvl6pPr>
            <a:lvl7pPr indent="-533400" lvl="6" marL="3200400" marR="0" rtl="0" algn="l">
              <a:lnSpc>
                <a:spcPct val="100000"/>
              </a:lnSpc>
              <a:spcBef>
                <a:spcPts val="1100"/>
              </a:spcBef>
              <a:spcAft>
                <a:spcPts val="0"/>
              </a:spcAft>
              <a:buClr>
                <a:srgbClr val="73758F"/>
              </a:buClr>
              <a:buSzPts val="4800"/>
              <a:buFont typeface="Proxima Nova"/>
              <a:buChar char="•"/>
              <a:defRPr b="0" i="0" sz="4800" u="none" cap="none" strike="noStrike">
                <a:solidFill>
                  <a:srgbClr val="73758F"/>
                </a:solidFill>
                <a:latin typeface="Proxima Nova"/>
                <a:ea typeface="Proxima Nova"/>
                <a:cs typeface="Proxima Nova"/>
                <a:sym typeface="Proxima Nova"/>
              </a:defRPr>
            </a:lvl7pPr>
            <a:lvl8pPr indent="-533400" lvl="7" marL="3657600" marR="0" rtl="0" algn="l">
              <a:lnSpc>
                <a:spcPct val="100000"/>
              </a:lnSpc>
              <a:spcBef>
                <a:spcPts val="1100"/>
              </a:spcBef>
              <a:spcAft>
                <a:spcPts val="0"/>
              </a:spcAft>
              <a:buClr>
                <a:srgbClr val="73758F"/>
              </a:buClr>
              <a:buSzPts val="4800"/>
              <a:buFont typeface="Proxima Nova"/>
              <a:buChar char="•"/>
              <a:defRPr b="0" i="0" sz="4800" u="none" cap="none" strike="noStrike">
                <a:solidFill>
                  <a:srgbClr val="73758F"/>
                </a:solidFill>
                <a:latin typeface="Proxima Nova"/>
                <a:ea typeface="Proxima Nova"/>
                <a:cs typeface="Proxima Nova"/>
                <a:sym typeface="Proxima Nova"/>
              </a:defRPr>
            </a:lvl8pPr>
            <a:lvl9pPr indent="-533400" lvl="8" marL="4114800" marR="0" rtl="0" algn="l">
              <a:lnSpc>
                <a:spcPct val="100000"/>
              </a:lnSpc>
              <a:spcBef>
                <a:spcPts val="1100"/>
              </a:spcBef>
              <a:spcAft>
                <a:spcPts val="0"/>
              </a:spcAft>
              <a:buClr>
                <a:srgbClr val="73758F"/>
              </a:buClr>
              <a:buSzPts val="4800"/>
              <a:buFont typeface="Proxima Nova"/>
              <a:buChar char="•"/>
              <a:defRPr b="0" i="0" sz="4800" u="none" cap="none" strike="noStrike">
                <a:solidFill>
                  <a:srgbClr val="73758F"/>
                </a:solidFill>
                <a:latin typeface="Proxima Nova"/>
                <a:ea typeface="Proxima Nova"/>
                <a:cs typeface="Proxima Nova"/>
                <a:sym typeface="Proxima Nova"/>
              </a:defRPr>
            </a:lvl9pPr>
          </a:lstStyle>
          <a:p/>
        </p:txBody>
      </p:sp>
      <p:sp>
        <p:nvSpPr>
          <p:cNvPr id="43" name="Google Shape;43;p6"/>
          <p:cNvSpPr txBox="1"/>
          <p:nvPr>
            <p:ph idx="12" type="sldNum"/>
          </p:nvPr>
        </p:nvSpPr>
        <p:spPr>
          <a:xfrm>
            <a:off x="23544309" y="12693696"/>
            <a:ext cx="474000" cy="523200"/>
          </a:xfrm>
          <a:prstGeom prst="rect">
            <a:avLst/>
          </a:prstGeom>
          <a:noFill/>
          <a:ln>
            <a:noFill/>
          </a:ln>
        </p:spPr>
        <p:txBody>
          <a:bodyPr anchorCtr="0" anchor="ctr" bIns="121900" lIns="121900" spcFirstLastPara="1" rIns="121900" wrap="square" tIns="121900">
            <a:noAutofit/>
          </a:bodyPr>
          <a:lstStyle>
            <a:lvl1pPr indent="0" lvl="0" marL="0" marR="0" rtl="0" algn="r">
              <a:lnSpc>
                <a:spcPct val="100000"/>
              </a:lnSpc>
              <a:spcBef>
                <a:spcPts val="0"/>
              </a:spcBef>
              <a:spcAft>
                <a:spcPts val="0"/>
              </a:spcAft>
              <a:buClr>
                <a:srgbClr val="A3A4B5"/>
              </a:buClr>
              <a:buSzPts val="1800"/>
              <a:buFont typeface="Proxima Nova"/>
              <a:buNone/>
              <a:defRPr b="0" i="0" sz="1800" u="none" cap="none" strike="noStrike">
                <a:solidFill>
                  <a:srgbClr val="A3A4B5"/>
                </a:solidFill>
                <a:latin typeface="Proxima Nova"/>
                <a:ea typeface="Proxima Nova"/>
                <a:cs typeface="Proxima Nova"/>
                <a:sym typeface="Proxima Nova"/>
              </a:defRPr>
            </a:lvl1pPr>
            <a:lvl2pPr indent="0" lvl="1" marL="0" marR="0" rtl="0" algn="r">
              <a:lnSpc>
                <a:spcPct val="100000"/>
              </a:lnSpc>
              <a:spcBef>
                <a:spcPts val="0"/>
              </a:spcBef>
              <a:spcAft>
                <a:spcPts val="0"/>
              </a:spcAft>
              <a:buClr>
                <a:srgbClr val="A3A4B5"/>
              </a:buClr>
              <a:buSzPts val="1800"/>
              <a:buFont typeface="Proxima Nova"/>
              <a:buNone/>
              <a:defRPr b="0" i="0" sz="1800" u="none" cap="none" strike="noStrike">
                <a:solidFill>
                  <a:srgbClr val="A3A4B5"/>
                </a:solidFill>
                <a:latin typeface="Proxima Nova"/>
                <a:ea typeface="Proxima Nova"/>
                <a:cs typeface="Proxima Nova"/>
                <a:sym typeface="Proxima Nova"/>
              </a:defRPr>
            </a:lvl2pPr>
            <a:lvl3pPr indent="0" lvl="2" marL="0" marR="0" rtl="0" algn="r">
              <a:lnSpc>
                <a:spcPct val="100000"/>
              </a:lnSpc>
              <a:spcBef>
                <a:spcPts val="0"/>
              </a:spcBef>
              <a:spcAft>
                <a:spcPts val="0"/>
              </a:spcAft>
              <a:buClr>
                <a:srgbClr val="A3A4B5"/>
              </a:buClr>
              <a:buSzPts val="1800"/>
              <a:buFont typeface="Proxima Nova"/>
              <a:buNone/>
              <a:defRPr b="0" i="0" sz="1800" u="none" cap="none" strike="noStrike">
                <a:solidFill>
                  <a:srgbClr val="A3A4B5"/>
                </a:solidFill>
                <a:latin typeface="Proxima Nova"/>
                <a:ea typeface="Proxima Nova"/>
                <a:cs typeface="Proxima Nova"/>
                <a:sym typeface="Proxima Nova"/>
              </a:defRPr>
            </a:lvl3pPr>
            <a:lvl4pPr indent="0" lvl="3" marL="0" marR="0" rtl="0" algn="r">
              <a:lnSpc>
                <a:spcPct val="100000"/>
              </a:lnSpc>
              <a:spcBef>
                <a:spcPts val="0"/>
              </a:spcBef>
              <a:spcAft>
                <a:spcPts val="0"/>
              </a:spcAft>
              <a:buClr>
                <a:srgbClr val="A3A4B5"/>
              </a:buClr>
              <a:buSzPts val="1800"/>
              <a:buFont typeface="Proxima Nova"/>
              <a:buNone/>
              <a:defRPr b="0" i="0" sz="1800" u="none" cap="none" strike="noStrike">
                <a:solidFill>
                  <a:srgbClr val="A3A4B5"/>
                </a:solidFill>
                <a:latin typeface="Proxima Nova"/>
                <a:ea typeface="Proxima Nova"/>
                <a:cs typeface="Proxima Nova"/>
                <a:sym typeface="Proxima Nova"/>
              </a:defRPr>
            </a:lvl4pPr>
            <a:lvl5pPr indent="0" lvl="4" marL="0" marR="0" rtl="0" algn="r">
              <a:lnSpc>
                <a:spcPct val="100000"/>
              </a:lnSpc>
              <a:spcBef>
                <a:spcPts val="0"/>
              </a:spcBef>
              <a:spcAft>
                <a:spcPts val="0"/>
              </a:spcAft>
              <a:buClr>
                <a:srgbClr val="A3A4B5"/>
              </a:buClr>
              <a:buSzPts val="1800"/>
              <a:buFont typeface="Proxima Nova"/>
              <a:buNone/>
              <a:defRPr b="0" i="0" sz="1800" u="none" cap="none" strike="noStrike">
                <a:solidFill>
                  <a:srgbClr val="A3A4B5"/>
                </a:solidFill>
                <a:latin typeface="Proxima Nova"/>
                <a:ea typeface="Proxima Nova"/>
                <a:cs typeface="Proxima Nova"/>
                <a:sym typeface="Proxima Nova"/>
              </a:defRPr>
            </a:lvl5pPr>
            <a:lvl6pPr indent="0" lvl="5" marL="0" marR="0" rtl="0" algn="r">
              <a:lnSpc>
                <a:spcPct val="100000"/>
              </a:lnSpc>
              <a:spcBef>
                <a:spcPts val="0"/>
              </a:spcBef>
              <a:spcAft>
                <a:spcPts val="0"/>
              </a:spcAft>
              <a:buClr>
                <a:srgbClr val="A3A4B5"/>
              </a:buClr>
              <a:buSzPts val="1800"/>
              <a:buFont typeface="Proxima Nova"/>
              <a:buNone/>
              <a:defRPr b="0" i="0" sz="1800" u="none" cap="none" strike="noStrike">
                <a:solidFill>
                  <a:srgbClr val="A3A4B5"/>
                </a:solidFill>
                <a:latin typeface="Proxima Nova"/>
                <a:ea typeface="Proxima Nova"/>
                <a:cs typeface="Proxima Nova"/>
                <a:sym typeface="Proxima Nova"/>
              </a:defRPr>
            </a:lvl6pPr>
            <a:lvl7pPr indent="0" lvl="6" marL="0" marR="0" rtl="0" algn="r">
              <a:lnSpc>
                <a:spcPct val="100000"/>
              </a:lnSpc>
              <a:spcBef>
                <a:spcPts val="0"/>
              </a:spcBef>
              <a:spcAft>
                <a:spcPts val="0"/>
              </a:spcAft>
              <a:buClr>
                <a:srgbClr val="A3A4B5"/>
              </a:buClr>
              <a:buSzPts val="1800"/>
              <a:buFont typeface="Proxima Nova"/>
              <a:buNone/>
              <a:defRPr b="0" i="0" sz="1800" u="none" cap="none" strike="noStrike">
                <a:solidFill>
                  <a:srgbClr val="A3A4B5"/>
                </a:solidFill>
                <a:latin typeface="Proxima Nova"/>
                <a:ea typeface="Proxima Nova"/>
                <a:cs typeface="Proxima Nova"/>
                <a:sym typeface="Proxima Nova"/>
              </a:defRPr>
            </a:lvl7pPr>
            <a:lvl8pPr indent="0" lvl="7" marL="0" marR="0" rtl="0" algn="r">
              <a:lnSpc>
                <a:spcPct val="100000"/>
              </a:lnSpc>
              <a:spcBef>
                <a:spcPts val="0"/>
              </a:spcBef>
              <a:spcAft>
                <a:spcPts val="0"/>
              </a:spcAft>
              <a:buClr>
                <a:srgbClr val="A3A4B5"/>
              </a:buClr>
              <a:buSzPts val="1800"/>
              <a:buFont typeface="Proxima Nova"/>
              <a:buNone/>
              <a:defRPr b="0" i="0" sz="1800" u="none" cap="none" strike="noStrike">
                <a:solidFill>
                  <a:srgbClr val="A3A4B5"/>
                </a:solidFill>
                <a:latin typeface="Proxima Nova"/>
                <a:ea typeface="Proxima Nova"/>
                <a:cs typeface="Proxima Nova"/>
                <a:sym typeface="Proxima Nova"/>
              </a:defRPr>
            </a:lvl8pPr>
            <a:lvl9pPr indent="0" lvl="8" marL="0" marR="0" rtl="0" algn="r">
              <a:lnSpc>
                <a:spcPct val="100000"/>
              </a:lnSpc>
              <a:spcBef>
                <a:spcPts val="0"/>
              </a:spcBef>
              <a:spcAft>
                <a:spcPts val="0"/>
              </a:spcAft>
              <a:buClr>
                <a:srgbClr val="A3A4B5"/>
              </a:buClr>
              <a:buSzPts val="1800"/>
              <a:buFont typeface="Proxima Nova"/>
              <a:buNone/>
              <a:defRPr b="0" i="0" sz="1800" u="none" cap="none" strike="noStrike">
                <a:solidFill>
                  <a:srgbClr val="A3A4B5"/>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d Slide" showMasterSp="0">
  <p:cSld name="End Slide">
    <p:bg>
      <p:bgPr>
        <a:solidFill>
          <a:srgbClr val="2E368F"/>
        </a:solidFill>
      </p:bgPr>
    </p:bg>
    <p:spTree>
      <p:nvGrpSpPr>
        <p:cNvPr id="44" name="Shape 44"/>
        <p:cNvGrpSpPr/>
        <p:nvPr/>
      </p:nvGrpSpPr>
      <p:grpSpPr>
        <a:xfrm>
          <a:off x="0" y="0"/>
          <a:ext cx="0" cy="0"/>
          <a:chOff x="0" y="0"/>
          <a:chExt cx="0" cy="0"/>
        </a:xfrm>
      </p:grpSpPr>
      <p:sp>
        <p:nvSpPr>
          <p:cNvPr id="45" name="Google Shape;45;p7"/>
          <p:cNvSpPr txBox="1"/>
          <p:nvPr>
            <p:ph type="title"/>
          </p:nvPr>
        </p:nvSpPr>
        <p:spPr>
          <a:xfrm>
            <a:off x="1828799" y="2257914"/>
            <a:ext cx="20726400" cy="1989000"/>
          </a:xfrm>
          <a:prstGeom prst="rect">
            <a:avLst/>
          </a:prstGeom>
          <a:noFill/>
          <a:ln>
            <a:noFill/>
          </a:ln>
        </p:spPr>
        <p:txBody>
          <a:bodyPr anchorCtr="0" anchor="ctr" bIns="121900" lIns="121900" spcFirstLastPara="1" rIns="121900" wrap="square" tIns="121900">
            <a:noAutofit/>
          </a:bodyPr>
          <a:lstStyle>
            <a:lvl1pPr lvl="0" marR="0" rtl="0" algn="ctr">
              <a:lnSpc>
                <a:spcPct val="100000"/>
              </a:lnSpc>
              <a:spcBef>
                <a:spcPts val="0"/>
              </a:spcBef>
              <a:spcAft>
                <a:spcPts val="0"/>
              </a:spcAft>
              <a:buClr>
                <a:srgbClr val="FFFFFF"/>
              </a:buClr>
              <a:buSzPts val="9600"/>
              <a:buFont typeface="Proxima Nova"/>
              <a:buNone/>
              <a:defRPr b="1" i="0" sz="9600" u="none" cap="none" strike="noStrike">
                <a:solidFill>
                  <a:srgbClr val="FFFFFF"/>
                </a:solidFill>
                <a:latin typeface="Proxima Nova"/>
                <a:ea typeface="Proxima Nova"/>
                <a:cs typeface="Proxima Nova"/>
                <a:sym typeface="Proxima Nova"/>
              </a:defRPr>
            </a:lvl1pPr>
            <a:lvl2pPr lvl="1" marR="0" rtl="0" algn="l">
              <a:lnSpc>
                <a:spcPct val="100000"/>
              </a:lnSpc>
              <a:spcBef>
                <a:spcPts val="0"/>
              </a:spcBef>
              <a:spcAft>
                <a:spcPts val="0"/>
              </a:spcAft>
              <a:buClr>
                <a:srgbClr val="101128"/>
              </a:buClr>
              <a:buSzPts val="8000"/>
              <a:buFont typeface="Proxima Nova"/>
              <a:buNone/>
              <a:defRPr b="1" i="0" sz="8000" u="none" cap="none" strike="noStrike">
                <a:solidFill>
                  <a:srgbClr val="101128"/>
                </a:solidFill>
                <a:latin typeface="Proxima Nova"/>
                <a:ea typeface="Proxima Nova"/>
                <a:cs typeface="Proxima Nova"/>
                <a:sym typeface="Proxima Nova"/>
              </a:defRPr>
            </a:lvl2pPr>
            <a:lvl3pPr lvl="2" marR="0" rtl="0" algn="l">
              <a:lnSpc>
                <a:spcPct val="100000"/>
              </a:lnSpc>
              <a:spcBef>
                <a:spcPts val="0"/>
              </a:spcBef>
              <a:spcAft>
                <a:spcPts val="0"/>
              </a:spcAft>
              <a:buClr>
                <a:srgbClr val="101128"/>
              </a:buClr>
              <a:buSzPts val="8000"/>
              <a:buFont typeface="Proxima Nova"/>
              <a:buNone/>
              <a:defRPr b="1" i="0" sz="8000" u="none" cap="none" strike="noStrike">
                <a:solidFill>
                  <a:srgbClr val="101128"/>
                </a:solidFill>
                <a:latin typeface="Proxima Nova"/>
                <a:ea typeface="Proxima Nova"/>
                <a:cs typeface="Proxima Nova"/>
                <a:sym typeface="Proxima Nova"/>
              </a:defRPr>
            </a:lvl3pPr>
            <a:lvl4pPr lvl="3" marR="0" rtl="0" algn="l">
              <a:lnSpc>
                <a:spcPct val="100000"/>
              </a:lnSpc>
              <a:spcBef>
                <a:spcPts val="0"/>
              </a:spcBef>
              <a:spcAft>
                <a:spcPts val="0"/>
              </a:spcAft>
              <a:buClr>
                <a:srgbClr val="101128"/>
              </a:buClr>
              <a:buSzPts val="8000"/>
              <a:buFont typeface="Proxima Nova"/>
              <a:buNone/>
              <a:defRPr b="1" i="0" sz="8000" u="none" cap="none" strike="noStrike">
                <a:solidFill>
                  <a:srgbClr val="101128"/>
                </a:solidFill>
                <a:latin typeface="Proxima Nova"/>
                <a:ea typeface="Proxima Nova"/>
                <a:cs typeface="Proxima Nova"/>
                <a:sym typeface="Proxima Nova"/>
              </a:defRPr>
            </a:lvl4pPr>
            <a:lvl5pPr lvl="4" marR="0" rtl="0" algn="l">
              <a:lnSpc>
                <a:spcPct val="100000"/>
              </a:lnSpc>
              <a:spcBef>
                <a:spcPts val="0"/>
              </a:spcBef>
              <a:spcAft>
                <a:spcPts val="0"/>
              </a:spcAft>
              <a:buClr>
                <a:srgbClr val="101128"/>
              </a:buClr>
              <a:buSzPts val="8000"/>
              <a:buFont typeface="Proxima Nova"/>
              <a:buNone/>
              <a:defRPr b="1" i="0" sz="8000" u="none" cap="none" strike="noStrike">
                <a:solidFill>
                  <a:srgbClr val="101128"/>
                </a:solidFill>
                <a:latin typeface="Proxima Nova"/>
                <a:ea typeface="Proxima Nova"/>
                <a:cs typeface="Proxima Nova"/>
                <a:sym typeface="Proxima Nova"/>
              </a:defRPr>
            </a:lvl5pPr>
            <a:lvl6pPr lvl="5" marR="0" rtl="0" algn="l">
              <a:lnSpc>
                <a:spcPct val="100000"/>
              </a:lnSpc>
              <a:spcBef>
                <a:spcPts val="0"/>
              </a:spcBef>
              <a:spcAft>
                <a:spcPts val="0"/>
              </a:spcAft>
              <a:buClr>
                <a:srgbClr val="101128"/>
              </a:buClr>
              <a:buSzPts val="8000"/>
              <a:buFont typeface="Proxima Nova"/>
              <a:buNone/>
              <a:defRPr b="1" i="0" sz="8000" u="none" cap="none" strike="noStrike">
                <a:solidFill>
                  <a:srgbClr val="101128"/>
                </a:solidFill>
                <a:latin typeface="Proxima Nova"/>
                <a:ea typeface="Proxima Nova"/>
                <a:cs typeface="Proxima Nova"/>
                <a:sym typeface="Proxima Nova"/>
              </a:defRPr>
            </a:lvl6pPr>
            <a:lvl7pPr lvl="6" marR="0" rtl="0" algn="l">
              <a:lnSpc>
                <a:spcPct val="100000"/>
              </a:lnSpc>
              <a:spcBef>
                <a:spcPts val="0"/>
              </a:spcBef>
              <a:spcAft>
                <a:spcPts val="0"/>
              </a:spcAft>
              <a:buClr>
                <a:srgbClr val="101128"/>
              </a:buClr>
              <a:buSzPts val="8000"/>
              <a:buFont typeface="Proxima Nova"/>
              <a:buNone/>
              <a:defRPr b="1" i="0" sz="8000" u="none" cap="none" strike="noStrike">
                <a:solidFill>
                  <a:srgbClr val="101128"/>
                </a:solidFill>
                <a:latin typeface="Proxima Nova"/>
                <a:ea typeface="Proxima Nova"/>
                <a:cs typeface="Proxima Nova"/>
                <a:sym typeface="Proxima Nova"/>
              </a:defRPr>
            </a:lvl7pPr>
            <a:lvl8pPr lvl="7" marR="0" rtl="0" algn="l">
              <a:lnSpc>
                <a:spcPct val="100000"/>
              </a:lnSpc>
              <a:spcBef>
                <a:spcPts val="0"/>
              </a:spcBef>
              <a:spcAft>
                <a:spcPts val="0"/>
              </a:spcAft>
              <a:buClr>
                <a:srgbClr val="101128"/>
              </a:buClr>
              <a:buSzPts val="8000"/>
              <a:buFont typeface="Proxima Nova"/>
              <a:buNone/>
              <a:defRPr b="1" i="0" sz="8000" u="none" cap="none" strike="noStrike">
                <a:solidFill>
                  <a:srgbClr val="101128"/>
                </a:solidFill>
                <a:latin typeface="Proxima Nova"/>
                <a:ea typeface="Proxima Nova"/>
                <a:cs typeface="Proxima Nova"/>
                <a:sym typeface="Proxima Nova"/>
              </a:defRPr>
            </a:lvl8pPr>
            <a:lvl9pPr lvl="8" marR="0" rtl="0" algn="l">
              <a:lnSpc>
                <a:spcPct val="100000"/>
              </a:lnSpc>
              <a:spcBef>
                <a:spcPts val="0"/>
              </a:spcBef>
              <a:spcAft>
                <a:spcPts val="0"/>
              </a:spcAft>
              <a:buClr>
                <a:srgbClr val="101128"/>
              </a:buClr>
              <a:buSzPts val="8000"/>
              <a:buFont typeface="Proxima Nova"/>
              <a:buNone/>
              <a:defRPr b="1" i="0" sz="8000" u="none" cap="none" strike="noStrike">
                <a:solidFill>
                  <a:srgbClr val="101128"/>
                </a:solidFill>
                <a:latin typeface="Proxima Nova"/>
                <a:ea typeface="Proxima Nova"/>
                <a:cs typeface="Proxima Nova"/>
                <a:sym typeface="Proxima Nova"/>
              </a:defRPr>
            </a:lvl9pPr>
          </a:lstStyle>
          <a:p/>
        </p:txBody>
      </p:sp>
      <p:sp>
        <p:nvSpPr>
          <p:cNvPr id="46" name="Google Shape;46;p7"/>
          <p:cNvSpPr txBox="1"/>
          <p:nvPr>
            <p:ph idx="1" type="body"/>
          </p:nvPr>
        </p:nvSpPr>
        <p:spPr>
          <a:xfrm>
            <a:off x="1828799" y="5262618"/>
            <a:ext cx="20726400" cy="2112300"/>
          </a:xfrm>
          <a:prstGeom prst="rect">
            <a:avLst/>
          </a:prstGeom>
          <a:noFill/>
          <a:ln>
            <a:noFill/>
          </a:ln>
        </p:spPr>
        <p:txBody>
          <a:bodyPr anchorCtr="0" anchor="t" bIns="121900" lIns="121900" spcFirstLastPara="1" rIns="121900" wrap="square" tIns="121900">
            <a:noAutofit/>
          </a:bodyPr>
          <a:lstStyle>
            <a:lvl1pPr indent="-228600" lvl="0" marL="457200" marR="0" rtl="0" algn="ctr">
              <a:lnSpc>
                <a:spcPct val="100000"/>
              </a:lnSpc>
              <a:spcBef>
                <a:spcPts val="1100"/>
              </a:spcBef>
              <a:spcAft>
                <a:spcPts val="0"/>
              </a:spcAft>
              <a:buClr>
                <a:srgbClr val="39BDB1"/>
              </a:buClr>
              <a:buSzPts val="4800"/>
              <a:buFont typeface="Proxima Nova"/>
              <a:buNone/>
              <a:defRPr b="0" i="0" sz="4800" u="none" cap="none" strike="noStrike">
                <a:solidFill>
                  <a:srgbClr val="39BDB1"/>
                </a:solidFill>
                <a:latin typeface="Proxima Nova"/>
                <a:ea typeface="Proxima Nova"/>
                <a:cs typeface="Proxima Nova"/>
                <a:sym typeface="Proxima Nova"/>
              </a:defRPr>
            </a:lvl1pPr>
            <a:lvl2pPr indent="-228600" lvl="1" marL="914400" marR="0" rtl="0" algn="ctr">
              <a:lnSpc>
                <a:spcPct val="100000"/>
              </a:lnSpc>
              <a:spcBef>
                <a:spcPts val="1100"/>
              </a:spcBef>
              <a:spcAft>
                <a:spcPts val="0"/>
              </a:spcAft>
              <a:buClr>
                <a:srgbClr val="39BDB1"/>
              </a:buClr>
              <a:buSzPts val="4800"/>
              <a:buFont typeface="Proxima Nova"/>
              <a:buNone/>
              <a:defRPr b="0" i="0" sz="4800" u="none" cap="none" strike="noStrike">
                <a:solidFill>
                  <a:srgbClr val="39BDB1"/>
                </a:solidFill>
                <a:latin typeface="Proxima Nova"/>
                <a:ea typeface="Proxima Nova"/>
                <a:cs typeface="Proxima Nova"/>
                <a:sym typeface="Proxima Nova"/>
              </a:defRPr>
            </a:lvl2pPr>
            <a:lvl3pPr indent="-228600" lvl="2" marL="1371600" marR="0" rtl="0" algn="ctr">
              <a:lnSpc>
                <a:spcPct val="100000"/>
              </a:lnSpc>
              <a:spcBef>
                <a:spcPts val="1100"/>
              </a:spcBef>
              <a:spcAft>
                <a:spcPts val="0"/>
              </a:spcAft>
              <a:buClr>
                <a:srgbClr val="39BDB1"/>
              </a:buClr>
              <a:buSzPts val="4800"/>
              <a:buFont typeface="Proxima Nova"/>
              <a:buNone/>
              <a:defRPr b="0" i="0" sz="4800" u="none" cap="none" strike="noStrike">
                <a:solidFill>
                  <a:srgbClr val="39BDB1"/>
                </a:solidFill>
                <a:latin typeface="Proxima Nova"/>
                <a:ea typeface="Proxima Nova"/>
                <a:cs typeface="Proxima Nova"/>
                <a:sym typeface="Proxima Nova"/>
              </a:defRPr>
            </a:lvl3pPr>
            <a:lvl4pPr indent="-228600" lvl="3" marL="1828800" marR="0" rtl="0" algn="ctr">
              <a:lnSpc>
                <a:spcPct val="100000"/>
              </a:lnSpc>
              <a:spcBef>
                <a:spcPts val="1100"/>
              </a:spcBef>
              <a:spcAft>
                <a:spcPts val="0"/>
              </a:spcAft>
              <a:buClr>
                <a:srgbClr val="39BDB1"/>
              </a:buClr>
              <a:buSzPts val="4800"/>
              <a:buFont typeface="Proxima Nova"/>
              <a:buNone/>
              <a:defRPr b="0" i="0" sz="4800" u="none" cap="none" strike="noStrike">
                <a:solidFill>
                  <a:srgbClr val="39BDB1"/>
                </a:solidFill>
                <a:latin typeface="Proxima Nova"/>
                <a:ea typeface="Proxima Nova"/>
                <a:cs typeface="Proxima Nova"/>
                <a:sym typeface="Proxima Nova"/>
              </a:defRPr>
            </a:lvl4pPr>
            <a:lvl5pPr indent="-228600" lvl="4" marL="2286000" marR="0" rtl="0" algn="ctr">
              <a:lnSpc>
                <a:spcPct val="100000"/>
              </a:lnSpc>
              <a:spcBef>
                <a:spcPts val="1100"/>
              </a:spcBef>
              <a:spcAft>
                <a:spcPts val="0"/>
              </a:spcAft>
              <a:buClr>
                <a:srgbClr val="39BDB1"/>
              </a:buClr>
              <a:buSzPts val="4800"/>
              <a:buFont typeface="Proxima Nova"/>
              <a:buNone/>
              <a:defRPr b="0" i="0" sz="4800" u="none" cap="none" strike="noStrike">
                <a:solidFill>
                  <a:srgbClr val="39BDB1"/>
                </a:solidFill>
                <a:latin typeface="Proxima Nova"/>
                <a:ea typeface="Proxima Nova"/>
                <a:cs typeface="Proxima Nova"/>
                <a:sym typeface="Proxima Nova"/>
              </a:defRPr>
            </a:lvl5pPr>
            <a:lvl6pPr indent="-533400" lvl="5" marL="2743200" marR="0" rtl="0" algn="l">
              <a:lnSpc>
                <a:spcPct val="100000"/>
              </a:lnSpc>
              <a:spcBef>
                <a:spcPts val="1100"/>
              </a:spcBef>
              <a:spcAft>
                <a:spcPts val="0"/>
              </a:spcAft>
              <a:buClr>
                <a:srgbClr val="73758F"/>
              </a:buClr>
              <a:buSzPts val="4800"/>
              <a:buFont typeface="Proxima Nova"/>
              <a:buChar char="•"/>
              <a:defRPr b="0" i="0" sz="4800" u="none" cap="none" strike="noStrike">
                <a:solidFill>
                  <a:srgbClr val="73758F"/>
                </a:solidFill>
                <a:latin typeface="Proxima Nova"/>
                <a:ea typeface="Proxima Nova"/>
                <a:cs typeface="Proxima Nova"/>
                <a:sym typeface="Proxima Nova"/>
              </a:defRPr>
            </a:lvl6pPr>
            <a:lvl7pPr indent="-533400" lvl="6" marL="3200400" marR="0" rtl="0" algn="l">
              <a:lnSpc>
                <a:spcPct val="100000"/>
              </a:lnSpc>
              <a:spcBef>
                <a:spcPts val="1100"/>
              </a:spcBef>
              <a:spcAft>
                <a:spcPts val="0"/>
              </a:spcAft>
              <a:buClr>
                <a:srgbClr val="73758F"/>
              </a:buClr>
              <a:buSzPts val="4800"/>
              <a:buFont typeface="Proxima Nova"/>
              <a:buChar char="•"/>
              <a:defRPr b="0" i="0" sz="4800" u="none" cap="none" strike="noStrike">
                <a:solidFill>
                  <a:srgbClr val="73758F"/>
                </a:solidFill>
                <a:latin typeface="Proxima Nova"/>
                <a:ea typeface="Proxima Nova"/>
                <a:cs typeface="Proxima Nova"/>
                <a:sym typeface="Proxima Nova"/>
              </a:defRPr>
            </a:lvl7pPr>
            <a:lvl8pPr indent="-533400" lvl="7" marL="3657600" marR="0" rtl="0" algn="l">
              <a:lnSpc>
                <a:spcPct val="100000"/>
              </a:lnSpc>
              <a:spcBef>
                <a:spcPts val="1100"/>
              </a:spcBef>
              <a:spcAft>
                <a:spcPts val="0"/>
              </a:spcAft>
              <a:buClr>
                <a:srgbClr val="73758F"/>
              </a:buClr>
              <a:buSzPts val="4800"/>
              <a:buFont typeface="Proxima Nova"/>
              <a:buChar char="•"/>
              <a:defRPr b="0" i="0" sz="4800" u="none" cap="none" strike="noStrike">
                <a:solidFill>
                  <a:srgbClr val="73758F"/>
                </a:solidFill>
                <a:latin typeface="Proxima Nova"/>
                <a:ea typeface="Proxima Nova"/>
                <a:cs typeface="Proxima Nova"/>
                <a:sym typeface="Proxima Nova"/>
              </a:defRPr>
            </a:lvl8pPr>
            <a:lvl9pPr indent="-533400" lvl="8" marL="4114800" marR="0" rtl="0" algn="l">
              <a:lnSpc>
                <a:spcPct val="100000"/>
              </a:lnSpc>
              <a:spcBef>
                <a:spcPts val="1100"/>
              </a:spcBef>
              <a:spcAft>
                <a:spcPts val="0"/>
              </a:spcAft>
              <a:buClr>
                <a:srgbClr val="73758F"/>
              </a:buClr>
              <a:buSzPts val="4800"/>
              <a:buFont typeface="Proxima Nova"/>
              <a:buChar char="•"/>
              <a:defRPr b="0" i="0" sz="4800" u="none" cap="none" strike="noStrike">
                <a:solidFill>
                  <a:srgbClr val="73758F"/>
                </a:solidFill>
                <a:latin typeface="Proxima Nova"/>
                <a:ea typeface="Proxima Nova"/>
                <a:cs typeface="Proxima Nova"/>
                <a:sym typeface="Proxima Nova"/>
              </a:defRPr>
            </a:lvl9pPr>
          </a:lstStyle>
          <a:p/>
        </p:txBody>
      </p:sp>
      <p:sp>
        <p:nvSpPr>
          <p:cNvPr id="47" name="Google Shape;47;p7"/>
          <p:cNvSpPr txBox="1"/>
          <p:nvPr>
            <p:ph idx="12" type="sldNum"/>
          </p:nvPr>
        </p:nvSpPr>
        <p:spPr>
          <a:xfrm>
            <a:off x="11785599" y="12344399"/>
            <a:ext cx="5689500" cy="736500"/>
          </a:xfrm>
          <a:prstGeom prst="rect">
            <a:avLst/>
          </a:prstGeom>
          <a:noFill/>
          <a:ln>
            <a:noFill/>
          </a:ln>
        </p:spPr>
        <p:txBody>
          <a:bodyPr anchorCtr="0" anchor="ctr" bIns="121900" lIns="121900" spcFirstLastPara="1" rIns="121900" wrap="square" tIns="121900">
            <a:noAutofit/>
          </a:bodyPr>
          <a:lstStyle>
            <a:lvl1pPr indent="0" lvl="0" marL="0" marR="0" rtl="0" algn="r">
              <a:lnSpc>
                <a:spcPct val="100000"/>
              </a:lnSpc>
              <a:spcBef>
                <a:spcPts val="0"/>
              </a:spcBef>
              <a:spcAft>
                <a:spcPts val="0"/>
              </a:spcAft>
              <a:buClr>
                <a:srgbClr val="A3A4B5"/>
              </a:buClr>
              <a:buSzPts val="1800"/>
              <a:buFont typeface="Proxima Nova"/>
              <a:buNone/>
              <a:defRPr b="0" i="0" sz="1800" u="none" cap="none" strike="noStrike">
                <a:solidFill>
                  <a:srgbClr val="A3A4B5"/>
                </a:solidFill>
                <a:latin typeface="Proxima Nova"/>
                <a:ea typeface="Proxima Nova"/>
                <a:cs typeface="Proxima Nova"/>
                <a:sym typeface="Proxima Nova"/>
              </a:defRPr>
            </a:lvl1pPr>
            <a:lvl2pPr indent="0" lvl="1" marL="0" marR="0" rtl="0" algn="r">
              <a:lnSpc>
                <a:spcPct val="100000"/>
              </a:lnSpc>
              <a:spcBef>
                <a:spcPts val="0"/>
              </a:spcBef>
              <a:spcAft>
                <a:spcPts val="0"/>
              </a:spcAft>
              <a:buClr>
                <a:srgbClr val="A3A4B5"/>
              </a:buClr>
              <a:buSzPts val="1800"/>
              <a:buFont typeface="Proxima Nova"/>
              <a:buNone/>
              <a:defRPr b="0" i="0" sz="1800" u="none" cap="none" strike="noStrike">
                <a:solidFill>
                  <a:srgbClr val="A3A4B5"/>
                </a:solidFill>
                <a:latin typeface="Proxima Nova"/>
                <a:ea typeface="Proxima Nova"/>
                <a:cs typeface="Proxima Nova"/>
                <a:sym typeface="Proxima Nova"/>
              </a:defRPr>
            </a:lvl2pPr>
            <a:lvl3pPr indent="0" lvl="2" marL="0" marR="0" rtl="0" algn="r">
              <a:lnSpc>
                <a:spcPct val="100000"/>
              </a:lnSpc>
              <a:spcBef>
                <a:spcPts val="0"/>
              </a:spcBef>
              <a:spcAft>
                <a:spcPts val="0"/>
              </a:spcAft>
              <a:buClr>
                <a:srgbClr val="A3A4B5"/>
              </a:buClr>
              <a:buSzPts val="1800"/>
              <a:buFont typeface="Proxima Nova"/>
              <a:buNone/>
              <a:defRPr b="0" i="0" sz="1800" u="none" cap="none" strike="noStrike">
                <a:solidFill>
                  <a:srgbClr val="A3A4B5"/>
                </a:solidFill>
                <a:latin typeface="Proxima Nova"/>
                <a:ea typeface="Proxima Nova"/>
                <a:cs typeface="Proxima Nova"/>
                <a:sym typeface="Proxima Nova"/>
              </a:defRPr>
            </a:lvl3pPr>
            <a:lvl4pPr indent="0" lvl="3" marL="0" marR="0" rtl="0" algn="r">
              <a:lnSpc>
                <a:spcPct val="100000"/>
              </a:lnSpc>
              <a:spcBef>
                <a:spcPts val="0"/>
              </a:spcBef>
              <a:spcAft>
                <a:spcPts val="0"/>
              </a:spcAft>
              <a:buClr>
                <a:srgbClr val="A3A4B5"/>
              </a:buClr>
              <a:buSzPts val="1800"/>
              <a:buFont typeface="Proxima Nova"/>
              <a:buNone/>
              <a:defRPr b="0" i="0" sz="1800" u="none" cap="none" strike="noStrike">
                <a:solidFill>
                  <a:srgbClr val="A3A4B5"/>
                </a:solidFill>
                <a:latin typeface="Proxima Nova"/>
                <a:ea typeface="Proxima Nova"/>
                <a:cs typeface="Proxima Nova"/>
                <a:sym typeface="Proxima Nova"/>
              </a:defRPr>
            </a:lvl4pPr>
            <a:lvl5pPr indent="0" lvl="4" marL="0" marR="0" rtl="0" algn="r">
              <a:lnSpc>
                <a:spcPct val="100000"/>
              </a:lnSpc>
              <a:spcBef>
                <a:spcPts val="0"/>
              </a:spcBef>
              <a:spcAft>
                <a:spcPts val="0"/>
              </a:spcAft>
              <a:buClr>
                <a:srgbClr val="A3A4B5"/>
              </a:buClr>
              <a:buSzPts val="1800"/>
              <a:buFont typeface="Proxima Nova"/>
              <a:buNone/>
              <a:defRPr b="0" i="0" sz="1800" u="none" cap="none" strike="noStrike">
                <a:solidFill>
                  <a:srgbClr val="A3A4B5"/>
                </a:solidFill>
                <a:latin typeface="Proxima Nova"/>
                <a:ea typeface="Proxima Nova"/>
                <a:cs typeface="Proxima Nova"/>
                <a:sym typeface="Proxima Nova"/>
              </a:defRPr>
            </a:lvl5pPr>
            <a:lvl6pPr indent="0" lvl="5" marL="0" marR="0" rtl="0" algn="r">
              <a:lnSpc>
                <a:spcPct val="100000"/>
              </a:lnSpc>
              <a:spcBef>
                <a:spcPts val="0"/>
              </a:spcBef>
              <a:spcAft>
                <a:spcPts val="0"/>
              </a:spcAft>
              <a:buClr>
                <a:srgbClr val="A3A4B5"/>
              </a:buClr>
              <a:buSzPts val="1800"/>
              <a:buFont typeface="Proxima Nova"/>
              <a:buNone/>
              <a:defRPr b="0" i="0" sz="1800" u="none" cap="none" strike="noStrike">
                <a:solidFill>
                  <a:srgbClr val="A3A4B5"/>
                </a:solidFill>
                <a:latin typeface="Proxima Nova"/>
                <a:ea typeface="Proxima Nova"/>
                <a:cs typeface="Proxima Nova"/>
                <a:sym typeface="Proxima Nova"/>
              </a:defRPr>
            </a:lvl6pPr>
            <a:lvl7pPr indent="0" lvl="6" marL="0" marR="0" rtl="0" algn="r">
              <a:lnSpc>
                <a:spcPct val="100000"/>
              </a:lnSpc>
              <a:spcBef>
                <a:spcPts val="0"/>
              </a:spcBef>
              <a:spcAft>
                <a:spcPts val="0"/>
              </a:spcAft>
              <a:buClr>
                <a:srgbClr val="A3A4B5"/>
              </a:buClr>
              <a:buSzPts val="1800"/>
              <a:buFont typeface="Proxima Nova"/>
              <a:buNone/>
              <a:defRPr b="0" i="0" sz="1800" u="none" cap="none" strike="noStrike">
                <a:solidFill>
                  <a:srgbClr val="A3A4B5"/>
                </a:solidFill>
                <a:latin typeface="Proxima Nova"/>
                <a:ea typeface="Proxima Nova"/>
                <a:cs typeface="Proxima Nova"/>
                <a:sym typeface="Proxima Nova"/>
              </a:defRPr>
            </a:lvl7pPr>
            <a:lvl8pPr indent="0" lvl="7" marL="0" marR="0" rtl="0" algn="r">
              <a:lnSpc>
                <a:spcPct val="100000"/>
              </a:lnSpc>
              <a:spcBef>
                <a:spcPts val="0"/>
              </a:spcBef>
              <a:spcAft>
                <a:spcPts val="0"/>
              </a:spcAft>
              <a:buClr>
                <a:srgbClr val="A3A4B5"/>
              </a:buClr>
              <a:buSzPts val="1800"/>
              <a:buFont typeface="Proxima Nova"/>
              <a:buNone/>
              <a:defRPr b="0" i="0" sz="1800" u="none" cap="none" strike="noStrike">
                <a:solidFill>
                  <a:srgbClr val="A3A4B5"/>
                </a:solidFill>
                <a:latin typeface="Proxima Nova"/>
                <a:ea typeface="Proxima Nova"/>
                <a:cs typeface="Proxima Nova"/>
                <a:sym typeface="Proxima Nova"/>
              </a:defRPr>
            </a:lvl8pPr>
            <a:lvl9pPr indent="0" lvl="8" marL="0" marR="0" rtl="0" algn="r">
              <a:lnSpc>
                <a:spcPct val="100000"/>
              </a:lnSpc>
              <a:spcBef>
                <a:spcPts val="0"/>
              </a:spcBef>
              <a:spcAft>
                <a:spcPts val="0"/>
              </a:spcAft>
              <a:buClr>
                <a:srgbClr val="A3A4B5"/>
              </a:buClr>
              <a:buSzPts val="1800"/>
              <a:buFont typeface="Proxima Nova"/>
              <a:buNone/>
              <a:defRPr b="0" i="0" sz="1800" u="none" cap="none" strike="noStrike">
                <a:solidFill>
                  <a:srgbClr val="A3A4B5"/>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with Text">
  <p:cSld name="Title Slide with Text">
    <p:bg>
      <p:bgPr>
        <a:solidFill>
          <a:schemeClr val="lt1"/>
        </a:solidFill>
      </p:bgPr>
    </p:bg>
    <p:spTree>
      <p:nvGrpSpPr>
        <p:cNvPr id="56" name="Shape 56"/>
        <p:cNvGrpSpPr/>
        <p:nvPr/>
      </p:nvGrpSpPr>
      <p:grpSpPr>
        <a:xfrm>
          <a:off x="0" y="0"/>
          <a:ext cx="0" cy="0"/>
          <a:chOff x="0" y="0"/>
          <a:chExt cx="0" cy="0"/>
        </a:xfrm>
      </p:grpSpPr>
      <p:sp>
        <p:nvSpPr>
          <p:cNvPr id="57" name="Google Shape;57;p9"/>
          <p:cNvSpPr/>
          <p:nvPr/>
        </p:nvSpPr>
        <p:spPr>
          <a:xfrm>
            <a:off x="2320" y="12496546"/>
            <a:ext cx="24424800" cy="1240800"/>
          </a:xfrm>
          <a:prstGeom prst="rect">
            <a:avLst/>
          </a:prstGeom>
          <a:solidFill>
            <a:schemeClr val="lt1"/>
          </a:solidFill>
          <a:ln>
            <a:noFill/>
          </a:ln>
        </p:spPr>
        <p:txBody>
          <a:bodyPr anchorCtr="0" anchor="ctr" bIns="91400" lIns="182850" spcFirstLastPara="1" rIns="182850" wrap="square" tIns="91400">
            <a:noAutofit/>
          </a:bodyPr>
          <a:lstStyle/>
          <a:p>
            <a:pPr indent="0" lvl="0" marL="0" marR="0" rtl="0" algn="ctr">
              <a:spcBef>
                <a:spcPts val="0"/>
              </a:spcBef>
              <a:spcAft>
                <a:spcPts val="0"/>
              </a:spcAft>
              <a:buNone/>
            </a:pPr>
            <a:r>
              <a:t/>
            </a:r>
            <a:endParaRPr b="0" i="0" sz="3600" u="none" cap="none" strike="noStrike">
              <a:solidFill>
                <a:schemeClr val="lt1"/>
              </a:solidFill>
              <a:latin typeface="Helvetica Neue"/>
              <a:ea typeface="Helvetica Neue"/>
              <a:cs typeface="Helvetica Neue"/>
              <a:sym typeface="Helvetica Neue"/>
            </a:endParaRPr>
          </a:p>
        </p:txBody>
      </p:sp>
      <p:sp>
        <p:nvSpPr>
          <p:cNvPr id="58" name="Google Shape;58;p9"/>
          <p:cNvSpPr txBox="1"/>
          <p:nvPr>
            <p:ph type="ctrTitle"/>
          </p:nvPr>
        </p:nvSpPr>
        <p:spPr>
          <a:xfrm>
            <a:off x="6969770" y="6738116"/>
            <a:ext cx="15867600" cy="2334600"/>
          </a:xfrm>
          <a:prstGeom prst="rect">
            <a:avLst/>
          </a:prstGeom>
          <a:noFill/>
          <a:ln>
            <a:noFill/>
          </a:ln>
        </p:spPr>
        <p:txBody>
          <a:bodyPr anchorCtr="0" anchor="b" bIns="91400" lIns="182850" spcFirstLastPara="1" rIns="182850" wrap="square" tIns="91400">
            <a:noAutofit/>
          </a:bodyPr>
          <a:lstStyle>
            <a:lvl1pPr lvl="0" marR="0" rtl="0" algn="r">
              <a:lnSpc>
                <a:spcPct val="85000"/>
              </a:lnSpc>
              <a:spcBef>
                <a:spcPts val="0"/>
              </a:spcBef>
              <a:spcAft>
                <a:spcPts val="0"/>
              </a:spcAft>
              <a:buClr>
                <a:srgbClr val="002D36"/>
              </a:buClr>
              <a:buSzPts val="9200"/>
              <a:buFont typeface="Arial"/>
              <a:buNone/>
              <a:defRPr b="1" i="0" sz="9200" u="none" cap="none" strike="noStrike">
                <a:solidFill>
                  <a:srgbClr val="002D36"/>
                </a:solidFill>
                <a:latin typeface="Montserrat"/>
                <a:ea typeface="Montserrat"/>
                <a:cs typeface="Montserrat"/>
                <a:sym typeface="Montserrat"/>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sp>
        <p:nvSpPr>
          <p:cNvPr id="59" name="Google Shape;59;p9"/>
          <p:cNvSpPr txBox="1"/>
          <p:nvPr>
            <p:ph idx="1" type="body"/>
          </p:nvPr>
        </p:nvSpPr>
        <p:spPr>
          <a:xfrm>
            <a:off x="8871626" y="9102090"/>
            <a:ext cx="13987200" cy="1914600"/>
          </a:xfrm>
          <a:prstGeom prst="rect">
            <a:avLst/>
          </a:prstGeom>
          <a:noFill/>
          <a:ln>
            <a:noFill/>
          </a:ln>
        </p:spPr>
        <p:txBody>
          <a:bodyPr anchorCtr="0" anchor="t" bIns="91400" lIns="182850" spcFirstLastPara="1" rIns="182850" wrap="square" tIns="91400">
            <a:noAutofit/>
          </a:bodyPr>
          <a:lstStyle>
            <a:lvl1pPr indent="-228600" lvl="0" marL="457200" marR="0" rtl="0" algn="r">
              <a:lnSpc>
                <a:spcPct val="85000"/>
              </a:lnSpc>
              <a:spcBef>
                <a:spcPts val="0"/>
              </a:spcBef>
              <a:spcAft>
                <a:spcPts val="0"/>
              </a:spcAft>
              <a:buClr>
                <a:schemeClr val="accent1"/>
              </a:buClr>
              <a:buSzPts val="5600"/>
              <a:buFont typeface="Arial"/>
              <a:buNone/>
              <a:defRPr b="0" i="0" sz="5600" u="none" cap="none" strike="noStrike">
                <a:solidFill>
                  <a:srgbClr val="AEABAB"/>
                </a:solidFill>
                <a:latin typeface="Montserrat"/>
                <a:ea typeface="Montserrat"/>
                <a:cs typeface="Montserrat"/>
                <a:sym typeface="Montserrat"/>
              </a:defRPr>
            </a:lvl1pPr>
            <a:lvl2pPr indent="-228600" lvl="1" marL="914400" marR="0" rtl="0" algn="r">
              <a:lnSpc>
                <a:spcPct val="90000"/>
              </a:lnSpc>
              <a:spcBef>
                <a:spcPts val="0"/>
              </a:spcBef>
              <a:spcAft>
                <a:spcPts val="0"/>
              </a:spcAft>
              <a:buClr>
                <a:schemeClr val="accent2"/>
              </a:buClr>
              <a:buSzPts val="5600"/>
              <a:buFont typeface="Arial"/>
              <a:buNone/>
              <a:defRPr b="0" i="0" sz="5600" u="none" cap="none" strike="noStrike">
                <a:solidFill>
                  <a:srgbClr val="AEABAB"/>
                </a:solidFill>
                <a:latin typeface="Helvetica Neue"/>
                <a:ea typeface="Helvetica Neue"/>
                <a:cs typeface="Helvetica Neue"/>
                <a:sym typeface="Helvetica Neue"/>
              </a:defRPr>
            </a:lvl2pPr>
            <a:lvl3pPr indent="-228600" lvl="2" marL="1371600" marR="0" rtl="0" algn="r">
              <a:lnSpc>
                <a:spcPct val="90000"/>
              </a:lnSpc>
              <a:spcBef>
                <a:spcPts val="0"/>
              </a:spcBef>
              <a:spcAft>
                <a:spcPts val="0"/>
              </a:spcAft>
              <a:buClr>
                <a:schemeClr val="accent2"/>
              </a:buClr>
              <a:buSzPts val="5600"/>
              <a:buFont typeface="Arial"/>
              <a:buNone/>
              <a:defRPr b="0" i="0" sz="5600" u="none" cap="none" strike="noStrike">
                <a:solidFill>
                  <a:srgbClr val="AEABAB"/>
                </a:solidFill>
                <a:latin typeface="Helvetica Neue"/>
                <a:ea typeface="Helvetica Neue"/>
                <a:cs typeface="Helvetica Neue"/>
                <a:sym typeface="Helvetica Neue"/>
              </a:defRPr>
            </a:lvl3pPr>
            <a:lvl4pPr indent="-228600" lvl="3" marL="1828800" marR="0" rtl="0" algn="r">
              <a:lnSpc>
                <a:spcPct val="90000"/>
              </a:lnSpc>
              <a:spcBef>
                <a:spcPts val="0"/>
              </a:spcBef>
              <a:spcAft>
                <a:spcPts val="0"/>
              </a:spcAft>
              <a:buClr>
                <a:schemeClr val="accent2"/>
              </a:buClr>
              <a:buSzPts val="5600"/>
              <a:buFont typeface="Arial"/>
              <a:buNone/>
              <a:defRPr b="0" i="0" sz="5600" u="none" cap="none" strike="noStrike">
                <a:solidFill>
                  <a:srgbClr val="AEABAB"/>
                </a:solidFill>
                <a:latin typeface="Helvetica Neue"/>
                <a:ea typeface="Helvetica Neue"/>
                <a:cs typeface="Helvetica Neue"/>
                <a:sym typeface="Helvetica Neue"/>
              </a:defRPr>
            </a:lvl4pPr>
            <a:lvl5pPr indent="-228600" lvl="4" marL="2286000" marR="0" rtl="0" algn="r">
              <a:lnSpc>
                <a:spcPct val="90000"/>
              </a:lnSpc>
              <a:spcBef>
                <a:spcPts val="0"/>
              </a:spcBef>
              <a:spcAft>
                <a:spcPts val="0"/>
              </a:spcAft>
              <a:buClr>
                <a:schemeClr val="accent2"/>
              </a:buClr>
              <a:buSzPts val="5600"/>
              <a:buFont typeface="Arial"/>
              <a:buNone/>
              <a:defRPr b="0" i="0" sz="5600" u="none" cap="none" strike="noStrike">
                <a:solidFill>
                  <a:srgbClr val="AEABAB"/>
                </a:solidFill>
                <a:latin typeface="Helvetica Neue"/>
                <a:ea typeface="Helvetica Neue"/>
                <a:cs typeface="Helvetica Neue"/>
                <a:sym typeface="Helvetica Neue"/>
              </a:defRPr>
            </a:lvl5pPr>
            <a:lvl6pPr indent="-457200" lvl="5" marL="27432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Helvetica Neue"/>
                <a:ea typeface="Helvetica Neue"/>
                <a:cs typeface="Helvetica Neue"/>
                <a:sym typeface="Helvetica Neue"/>
              </a:defRPr>
            </a:lvl6pPr>
            <a:lvl7pPr indent="-457200" lvl="6" marL="32004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Helvetica Neue"/>
                <a:ea typeface="Helvetica Neue"/>
                <a:cs typeface="Helvetica Neue"/>
                <a:sym typeface="Helvetica Neue"/>
              </a:defRPr>
            </a:lvl7pPr>
            <a:lvl8pPr indent="-457200" lvl="7" marL="36576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Helvetica Neue"/>
                <a:ea typeface="Helvetica Neue"/>
                <a:cs typeface="Helvetica Neue"/>
                <a:sym typeface="Helvetica Neue"/>
              </a:defRPr>
            </a:lvl8pPr>
            <a:lvl9pPr indent="-457200" lvl="8" marL="41148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Helvetica Neue"/>
                <a:ea typeface="Helvetica Neue"/>
                <a:cs typeface="Helvetica Neue"/>
                <a:sym typeface="Helvetica Neue"/>
              </a:defRPr>
            </a:lvl9pPr>
          </a:lstStyle>
          <a:p/>
        </p:txBody>
      </p:sp>
      <p:pic>
        <p:nvPicPr>
          <p:cNvPr id="60" name="Google Shape;60;p9"/>
          <p:cNvPicPr preferRelativeResize="0"/>
          <p:nvPr/>
        </p:nvPicPr>
        <p:blipFill rotWithShape="1">
          <a:blip r:embed="rId2">
            <a:alphaModFix/>
          </a:blip>
          <a:srcRect b="0" l="0" r="0" t="0"/>
          <a:stretch/>
        </p:blipFill>
        <p:spPr>
          <a:xfrm>
            <a:off x="1270438" y="344182"/>
            <a:ext cx="7601187" cy="7601187"/>
          </a:xfrm>
          <a:prstGeom prst="rect">
            <a:avLst/>
          </a:prstGeom>
          <a:noFill/>
          <a:ln>
            <a:noFill/>
          </a:ln>
        </p:spPr>
      </p:pic>
      <p:pic>
        <p:nvPicPr>
          <p:cNvPr id="61" name="Google Shape;61;p9"/>
          <p:cNvPicPr preferRelativeResize="0"/>
          <p:nvPr/>
        </p:nvPicPr>
        <p:blipFill rotWithShape="1">
          <a:blip r:embed="rId3">
            <a:alphaModFix/>
          </a:blip>
          <a:srcRect b="0" l="0" r="0" t="0"/>
          <a:stretch/>
        </p:blipFill>
        <p:spPr>
          <a:xfrm>
            <a:off x="602164" y="12826098"/>
            <a:ext cx="2736652" cy="538834"/>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62" name="Shape 62"/>
        <p:cNvGrpSpPr/>
        <p:nvPr/>
      </p:nvGrpSpPr>
      <p:grpSpPr>
        <a:xfrm>
          <a:off x="0" y="0"/>
          <a:ext cx="0" cy="0"/>
          <a:chOff x="0" y="0"/>
          <a:chExt cx="0" cy="0"/>
        </a:xfrm>
      </p:grpSpPr>
      <p:sp>
        <p:nvSpPr>
          <p:cNvPr id="63" name="Google Shape;63;p10"/>
          <p:cNvSpPr txBox="1"/>
          <p:nvPr>
            <p:ph type="title"/>
          </p:nvPr>
        </p:nvSpPr>
        <p:spPr>
          <a:xfrm>
            <a:off x="674910" y="549272"/>
            <a:ext cx="23021400" cy="1687800"/>
          </a:xfrm>
          <a:prstGeom prst="rect">
            <a:avLst/>
          </a:prstGeom>
          <a:noFill/>
          <a:ln>
            <a:noFill/>
          </a:ln>
        </p:spPr>
        <p:txBody>
          <a:bodyPr anchorCtr="0" anchor="t" bIns="91400" lIns="182850" spcFirstLastPara="1" rIns="182850" wrap="square" tIns="91400">
            <a:noAutofit/>
          </a:bodyPr>
          <a:lstStyle>
            <a:lvl1pPr lvl="0" marR="0" rtl="0" algn="l">
              <a:lnSpc>
                <a:spcPct val="85000"/>
              </a:lnSpc>
              <a:spcBef>
                <a:spcPts val="0"/>
              </a:spcBef>
              <a:spcAft>
                <a:spcPts val="0"/>
              </a:spcAft>
              <a:buClr>
                <a:schemeClr val="accent2"/>
              </a:buClr>
              <a:buSzPts val="8000"/>
              <a:buFont typeface="Montserrat"/>
              <a:buNone/>
              <a:defRPr b="0" i="0" sz="8000" u="none" cap="none" strike="noStrike">
                <a:solidFill>
                  <a:schemeClr val="accent2"/>
                </a:solidFill>
                <a:latin typeface="Montserrat"/>
                <a:ea typeface="Montserrat"/>
                <a:cs typeface="Montserrat"/>
                <a:sym typeface="Montserrat"/>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sp>
        <p:nvSpPr>
          <p:cNvPr id="64" name="Google Shape;64;p10"/>
          <p:cNvSpPr txBox="1"/>
          <p:nvPr>
            <p:ph idx="1" type="body"/>
          </p:nvPr>
        </p:nvSpPr>
        <p:spPr>
          <a:xfrm>
            <a:off x="674904" y="2354092"/>
            <a:ext cx="23021400" cy="9898200"/>
          </a:xfrm>
          <a:prstGeom prst="rect">
            <a:avLst/>
          </a:prstGeom>
          <a:noFill/>
          <a:ln>
            <a:noFill/>
          </a:ln>
        </p:spPr>
        <p:txBody>
          <a:bodyPr anchorCtr="0" anchor="t" bIns="91400" lIns="182850" spcFirstLastPara="1" rIns="182850" wrap="square" tIns="91400">
            <a:noAutofit/>
          </a:bodyPr>
          <a:lstStyle>
            <a:lvl1pPr indent="-635000" lvl="0" marL="457200" marR="0" rtl="0" algn="l">
              <a:lnSpc>
                <a:spcPct val="100000"/>
              </a:lnSpc>
              <a:spcBef>
                <a:spcPts val="1600"/>
              </a:spcBef>
              <a:spcAft>
                <a:spcPts val="0"/>
              </a:spcAft>
              <a:buClr>
                <a:schemeClr val="accent1"/>
              </a:buClr>
              <a:buSzPts val="6400"/>
              <a:buFont typeface="Courier New"/>
              <a:buChar char="o"/>
              <a:defRPr b="0" i="0" sz="6400" u="none" cap="none" strike="noStrike">
                <a:solidFill>
                  <a:srgbClr val="757070"/>
                </a:solidFill>
                <a:latin typeface="Open Sans"/>
                <a:ea typeface="Open Sans"/>
                <a:cs typeface="Open Sans"/>
                <a:sym typeface="Open Sans"/>
              </a:defRPr>
            </a:lvl1pPr>
            <a:lvl2pPr indent="-584200" lvl="1" marL="914400" marR="0" rtl="0" algn="l">
              <a:lnSpc>
                <a:spcPct val="100000"/>
              </a:lnSpc>
              <a:spcBef>
                <a:spcPts val="800"/>
              </a:spcBef>
              <a:spcAft>
                <a:spcPts val="0"/>
              </a:spcAft>
              <a:buClr>
                <a:schemeClr val="accent1"/>
              </a:buClr>
              <a:buSzPts val="5600"/>
              <a:buFont typeface="Merriweather Sans"/>
              <a:buChar char="–"/>
              <a:defRPr b="0" i="0" sz="5600" u="none" cap="none" strike="noStrike">
                <a:solidFill>
                  <a:srgbClr val="757070"/>
                </a:solidFill>
                <a:latin typeface="Open Sans"/>
                <a:ea typeface="Open Sans"/>
                <a:cs typeface="Open Sans"/>
                <a:sym typeface="Open Sans"/>
              </a:defRPr>
            </a:lvl2pPr>
            <a:lvl3pPr indent="-533400" lvl="2" marL="1371600" marR="0" rtl="0" algn="l">
              <a:lnSpc>
                <a:spcPct val="100000"/>
              </a:lnSpc>
              <a:spcBef>
                <a:spcPts val="800"/>
              </a:spcBef>
              <a:spcAft>
                <a:spcPts val="0"/>
              </a:spcAft>
              <a:buClr>
                <a:schemeClr val="accent1"/>
              </a:buClr>
              <a:buSzPts val="4800"/>
              <a:buFont typeface="Arial"/>
              <a:buChar char="•"/>
              <a:defRPr b="0" i="0" sz="4800" u="none" cap="none" strike="noStrike">
                <a:solidFill>
                  <a:srgbClr val="757070"/>
                </a:solidFill>
                <a:latin typeface="Open Sans"/>
                <a:ea typeface="Open Sans"/>
                <a:cs typeface="Open Sans"/>
                <a:sym typeface="Open Sans"/>
              </a:defRPr>
            </a:lvl3pPr>
            <a:lvl4pPr indent="-482600" lvl="3" marL="1828800" marR="0" rtl="0" algn="l">
              <a:lnSpc>
                <a:spcPct val="100000"/>
              </a:lnSpc>
              <a:spcBef>
                <a:spcPts val="800"/>
              </a:spcBef>
              <a:spcAft>
                <a:spcPts val="0"/>
              </a:spcAft>
              <a:buClr>
                <a:schemeClr val="accent1"/>
              </a:buClr>
              <a:buSzPts val="4000"/>
              <a:buFont typeface="Helvetica Neue"/>
              <a:buChar char="–"/>
              <a:defRPr b="0" i="0" sz="4000" u="none" cap="none" strike="noStrike">
                <a:solidFill>
                  <a:srgbClr val="757070"/>
                </a:solidFill>
                <a:latin typeface="Open Sans"/>
                <a:ea typeface="Open Sans"/>
                <a:cs typeface="Open Sans"/>
                <a:sym typeface="Open Sans"/>
              </a:defRPr>
            </a:lvl4pPr>
            <a:lvl5pPr indent="-457200" lvl="4" marL="2286000" marR="0" rtl="0" algn="l">
              <a:lnSpc>
                <a:spcPct val="90000"/>
              </a:lnSpc>
              <a:spcBef>
                <a:spcPts val="800"/>
              </a:spcBef>
              <a:spcAft>
                <a:spcPts val="0"/>
              </a:spcAft>
              <a:buClr>
                <a:schemeClr val="accent2"/>
              </a:buClr>
              <a:buSzPts val="3600"/>
              <a:buFont typeface="Arial"/>
              <a:buChar char="•"/>
              <a:defRPr b="0" i="0" sz="3600" u="none" cap="none" strike="noStrike">
                <a:solidFill>
                  <a:schemeClr val="dk1"/>
                </a:solidFill>
                <a:latin typeface="Helvetica Neue"/>
                <a:ea typeface="Helvetica Neue"/>
                <a:cs typeface="Helvetica Neue"/>
                <a:sym typeface="Helvetica Neue"/>
              </a:defRPr>
            </a:lvl5pPr>
            <a:lvl6pPr indent="-457200" lvl="5" marL="27432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Helvetica Neue"/>
                <a:ea typeface="Helvetica Neue"/>
                <a:cs typeface="Helvetica Neue"/>
                <a:sym typeface="Helvetica Neue"/>
              </a:defRPr>
            </a:lvl6pPr>
            <a:lvl7pPr indent="-457200" lvl="6" marL="32004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Helvetica Neue"/>
                <a:ea typeface="Helvetica Neue"/>
                <a:cs typeface="Helvetica Neue"/>
                <a:sym typeface="Helvetica Neue"/>
              </a:defRPr>
            </a:lvl7pPr>
            <a:lvl8pPr indent="-457200" lvl="7" marL="36576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Helvetica Neue"/>
                <a:ea typeface="Helvetica Neue"/>
                <a:cs typeface="Helvetica Neue"/>
                <a:sym typeface="Helvetica Neue"/>
              </a:defRPr>
            </a:lvl8pPr>
            <a:lvl9pPr indent="-457200" lvl="8" marL="41148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Helvetica Neue"/>
                <a:ea typeface="Helvetica Neue"/>
                <a:cs typeface="Helvetica Neue"/>
                <a:sym typeface="Helvetica Neu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Custom Layout">
  <p:cSld name="2_Custom Layout">
    <p:bg>
      <p:bgPr>
        <a:solidFill>
          <a:schemeClr val="accent2"/>
        </a:solidFill>
      </p:bgPr>
    </p:bg>
    <p:spTree>
      <p:nvGrpSpPr>
        <p:cNvPr id="65" name="Shape 65"/>
        <p:cNvGrpSpPr/>
        <p:nvPr/>
      </p:nvGrpSpPr>
      <p:grpSpPr>
        <a:xfrm>
          <a:off x="0" y="0"/>
          <a:ext cx="0" cy="0"/>
          <a:chOff x="0" y="0"/>
          <a:chExt cx="0" cy="0"/>
        </a:xfrm>
      </p:grpSpPr>
    </p:spTree>
  </p:cSld>
  <p:clrMapOvr>
    <a:masterClrMapping/>
  </p:clrMapOvr>
  <mc:AlternateContent>
    <mc:Choice Requires="p14">
      <p:transition spd="slow" p14:dur="700">
        <p:fade/>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6.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7.xml"/><Relationship Id="rId3" Type="http://schemas.openxmlformats.org/officeDocument/2006/relationships/slideLayout" Target="../slideLayouts/slideLayout8.xml"/><Relationship Id="rId4" Type="http://schemas.openxmlformats.org/officeDocument/2006/relationships/slideLayout" Target="../slideLayouts/slideLayout9.xml"/><Relationship Id="rId10" Type="http://schemas.openxmlformats.org/officeDocument/2006/relationships/theme" Target="../theme/theme4.xml"/><Relationship Id="rId9" Type="http://schemas.openxmlformats.org/officeDocument/2006/relationships/slideLayout" Target="../slideLayouts/slideLayout14.xml"/><Relationship Id="rId5" Type="http://schemas.openxmlformats.org/officeDocument/2006/relationships/slideLayout" Target="../slideLayouts/slideLayout10.xml"/><Relationship Id="rId6" Type="http://schemas.openxmlformats.org/officeDocument/2006/relationships/slideLayout" Target="../slideLayouts/slideLayout11.xml"/><Relationship Id="rId7" Type="http://schemas.openxmlformats.org/officeDocument/2006/relationships/slideLayout" Target="../slideLayouts/slideLayout12.xml"/><Relationship Id="rId8" Type="http://schemas.openxmlformats.org/officeDocument/2006/relationships/slideLayout" Target="../slideLayouts/slideLayout13.xml"/></Relationships>
</file>

<file path=ppt/slideMasters/_rels/slideMaster3.xml.rels><?xml version="1.0" encoding="UTF-8" standalone="yes"?>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15.xml"/><Relationship Id="rId3" Type="http://schemas.openxmlformats.org/officeDocument/2006/relationships/slideLayout" Target="../slideLayouts/slideLayout16.xml"/><Relationship Id="rId4" Type="http://schemas.openxmlformats.org/officeDocument/2006/relationships/slideLayout" Target="../slideLayouts/slideLayout17.xml"/><Relationship Id="rId10" Type="http://schemas.openxmlformats.org/officeDocument/2006/relationships/theme" Target="../theme/theme5.xml"/><Relationship Id="rId9" Type="http://schemas.openxmlformats.org/officeDocument/2006/relationships/slideLayout" Target="../slideLayouts/slideLayout22.xml"/><Relationship Id="rId5" Type="http://schemas.openxmlformats.org/officeDocument/2006/relationships/slideLayout" Target="../slideLayouts/slideLayout18.xml"/><Relationship Id="rId6" Type="http://schemas.openxmlformats.org/officeDocument/2006/relationships/slideLayout" Target="../slideLayouts/slideLayout19.xml"/><Relationship Id="rId7" Type="http://schemas.openxmlformats.org/officeDocument/2006/relationships/slideLayout" Target="../slideLayouts/slideLayout20.xml"/><Relationship Id="rId8" Type="http://schemas.openxmlformats.org/officeDocument/2006/relationships/slideLayout" Target="../slideLayouts/slideLayout21.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slideLayout" Target="../slideLayouts/slideLayout24.xml"/><Relationship Id="rId3" Type="http://schemas.openxmlformats.org/officeDocument/2006/relationships/slideLayout" Target="../slideLayouts/slideLayout25.xml"/><Relationship Id="rId4" Type="http://schemas.openxmlformats.org/officeDocument/2006/relationships/slideLayout" Target="../slideLayouts/slideLayout26.xml"/><Relationship Id="rId11" Type="http://schemas.openxmlformats.org/officeDocument/2006/relationships/theme" Target="../theme/theme6.xml"/><Relationship Id="rId10" Type="http://schemas.openxmlformats.org/officeDocument/2006/relationships/slideLayout" Target="../slideLayouts/slideLayout32.xml"/><Relationship Id="rId9" Type="http://schemas.openxmlformats.org/officeDocument/2006/relationships/slideLayout" Target="../slideLayouts/slideLayout31.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33.xml"/><Relationship Id="rId3" Type="http://schemas.openxmlformats.org/officeDocument/2006/relationships/slideLayout" Target="../slideLayouts/slideLayout34.xml"/><Relationship Id="rId4" Type="http://schemas.openxmlformats.org/officeDocument/2006/relationships/slideLayout" Target="../slideLayouts/slideLayout35.xml"/><Relationship Id="rId10" Type="http://schemas.openxmlformats.org/officeDocument/2006/relationships/theme" Target="../theme/theme2.xml"/><Relationship Id="rId9" Type="http://schemas.openxmlformats.org/officeDocument/2006/relationships/slideLayout" Target="../slideLayouts/slideLayout40.xml"/><Relationship Id="rId5" Type="http://schemas.openxmlformats.org/officeDocument/2006/relationships/slideLayout" Target="../slideLayouts/slideLayout36.xml"/><Relationship Id="rId6" Type="http://schemas.openxmlformats.org/officeDocument/2006/relationships/slideLayout" Target="../slideLayouts/slideLayout37.xml"/><Relationship Id="rId7" Type="http://schemas.openxmlformats.org/officeDocument/2006/relationships/slideLayout" Target="../slideLayouts/slideLayout38.xml"/><Relationship Id="rId8" Type="http://schemas.openxmlformats.org/officeDocument/2006/relationships/slideLayout" Target="../slideLayouts/slideLayout3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862701" y="449447"/>
            <a:ext cx="22664700" cy="1694400"/>
          </a:xfrm>
          <a:prstGeom prst="rect">
            <a:avLst/>
          </a:prstGeom>
          <a:noFill/>
          <a:ln>
            <a:noFill/>
          </a:ln>
        </p:spPr>
        <p:txBody>
          <a:bodyPr anchorCtr="0" anchor="ctr" bIns="121900" lIns="121900" spcFirstLastPara="1" rIns="121900" wrap="square" tIns="121900">
            <a:noAutofit/>
          </a:bodyPr>
          <a:lstStyle>
            <a:lvl1pPr lvl="0" marR="0" rtl="0" algn="l">
              <a:lnSpc>
                <a:spcPct val="100000"/>
              </a:lnSpc>
              <a:spcBef>
                <a:spcPts val="0"/>
              </a:spcBef>
              <a:spcAft>
                <a:spcPts val="0"/>
              </a:spcAft>
              <a:buClr>
                <a:srgbClr val="101128"/>
              </a:buClr>
              <a:buSzPts val="8000"/>
              <a:buFont typeface="Proxima Nova"/>
              <a:buNone/>
              <a:defRPr b="1" i="0" sz="8000" u="none" cap="none" strike="noStrike">
                <a:solidFill>
                  <a:srgbClr val="101128"/>
                </a:solidFill>
                <a:latin typeface="Proxima Nova"/>
                <a:ea typeface="Proxima Nova"/>
                <a:cs typeface="Proxima Nova"/>
                <a:sym typeface="Proxima Nova"/>
              </a:defRPr>
            </a:lvl1pPr>
            <a:lvl2pPr lvl="1" marR="0" rtl="0" algn="l">
              <a:lnSpc>
                <a:spcPct val="100000"/>
              </a:lnSpc>
              <a:spcBef>
                <a:spcPts val="0"/>
              </a:spcBef>
              <a:spcAft>
                <a:spcPts val="0"/>
              </a:spcAft>
              <a:buClr>
                <a:srgbClr val="101128"/>
              </a:buClr>
              <a:buSzPts val="8000"/>
              <a:buFont typeface="Proxima Nova"/>
              <a:buNone/>
              <a:defRPr b="1" i="0" sz="8000" u="none" cap="none" strike="noStrike">
                <a:solidFill>
                  <a:srgbClr val="101128"/>
                </a:solidFill>
                <a:latin typeface="Proxima Nova"/>
                <a:ea typeface="Proxima Nova"/>
                <a:cs typeface="Proxima Nova"/>
                <a:sym typeface="Proxima Nova"/>
              </a:defRPr>
            </a:lvl2pPr>
            <a:lvl3pPr lvl="2" marR="0" rtl="0" algn="l">
              <a:lnSpc>
                <a:spcPct val="100000"/>
              </a:lnSpc>
              <a:spcBef>
                <a:spcPts val="0"/>
              </a:spcBef>
              <a:spcAft>
                <a:spcPts val="0"/>
              </a:spcAft>
              <a:buClr>
                <a:srgbClr val="101128"/>
              </a:buClr>
              <a:buSzPts val="8000"/>
              <a:buFont typeface="Proxima Nova"/>
              <a:buNone/>
              <a:defRPr b="1" i="0" sz="8000" u="none" cap="none" strike="noStrike">
                <a:solidFill>
                  <a:srgbClr val="101128"/>
                </a:solidFill>
                <a:latin typeface="Proxima Nova"/>
                <a:ea typeface="Proxima Nova"/>
                <a:cs typeface="Proxima Nova"/>
                <a:sym typeface="Proxima Nova"/>
              </a:defRPr>
            </a:lvl3pPr>
            <a:lvl4pPr lvl="3" marR="0" rtl="0" algn="l">
              <a:lnSpc>
                <a:spcPct val="100000"/>
              </a:lnSpc>
              <a:spcBef>
                <a:spcPts val="0"/>
              </a:spcBef>
              <a:spcAft>
                <a:spcPts val="0"/>
              </a:spcAft>
              <a:buClr>
                <a:srgbClr val="101128"/>
              </a:buClr>
              <a:buSzPts val="8000"/>
              <a:buFont typeface="Proxima Nova"/>
              <a:buNone/>
              <a:defRPr b="1" i="0" sz="8000" u="none" cap="none" strike="noStrike">
                <a:solidFill>
                  <a:srgbClr val="101128"/>
                </a:solidFill>
                <a:latin typeface="Proxima Nova"/>
                <a:ea typeface="Proxima Nova"/>
                <a:cs typeface="Proxima Nova"/>
                <a:sym typeface="Proxima Nova"/>
              </a:defRPr>
            </a:lvl4pPr>
            <a:lvl5pPr lvl="4" marR="0" rtl="0" algn="l">
              <a:lnSpc>
                <a:spcPct val="100000"/>
              </a:lnSpc>
              <a:spcBef>
                <a:spcPts val="0"/>
              </a:spcBef>
              <a:spcAft>
                <a:spcPts val="0"/>
              </a:spcAft>
              <a:buClr>
                <a:srgbClr val="101128"/>
              </a:buClr>
              <a:buSzPts val="8000"/>
              <a:buFont typeface="Proxima Nova"/>
              <a:buNone/>
              <a:defRPr b="1" i="0" sz="8000" u="none" cap="none" strike="noStrike">
                <a:solidFill>
                  <a:srgbClr val="101128"/>
                </a:solidFill>
                <a:latin typeface="Proxima Nova"/>
                <a:ea typeface="Proxima Nova"/>
                <a:cs typeface="Proxima Nova"/>
                <a:sym typeface="Proxima Nova"/>
              </a:defRPr>
            </a:lvl5pPr>
            <a:lvl6pPr lvl="5" marR="0" rtl="0" algn="l">
              <a:lnSpc>
                <a:spcPct val="100000"/>
              </a:lnSpc>
              <a:spcBef>
                <a:spcPts val="0"/>
              </a:spcBef>
              <a:spcAft>
                <a:spcPts val="0"/>
              </a:spcAft>
              <a:buClr>
                <a:srgbClr val="101128"/>
              </a:buClr>
              <a:buSzPts val="8000"/>
              <a:buFont typeface="Proxima Nova"/>
              <a:buNone/>
              <a:defRPr b="1" i="0" sz="8000" u="none" cap="none" strike="noStrike">
                <a:solidFill>
                  <a:srgbClr val="101128"/>
                </a:solidFill>
                <a:latin typeface="Proxima Nova"/>
                <a:ea typeface="Proxima Nova"/>
                <a:cs typeface="Proxima Nova"/>
                <a:sym typeface="Proxima Nova"/>
              </a:defRPr>
            </a:lvl6pPr>
            <a:lvl7pPr lvl="6" marR="0" rtl="0" algn="l">
              <a:lnSpc>
                <a:spcPct val="100000"/>
              </a:lnSpc>
              <a:spcBef>
                <a:spcPts val="0"/>
              </a:spcBef>
              <a:spcAft>
                <a:spcPts val="0"/>
              </a:spcAft>
              <a:buClr>
                <a:srgbClr val="101128"/>
              </a:buClr>
              <a:buSzPts val="8000"/>
              <a:buFont typeface="Proxima Nova"/>
              <a:buNone/>
              <a:defRPr b="1" i="0" sz="8000" u="none" cap="none" strike="noStrike">
                <a:solidFill>
                  <a:srgbClr val="101128"/>
                </a:solidFill>
                <a:latin typeface="Proxima Nova"/>
                <a:ea typeface="Proxima Nova"/>
                <a:cs typeface="Proxima Nova"/>
                <a:sym typeface="Proxima Nova"/>
              </a:defRPr>
            </a:lvl7pPr>
            <a:lvl8pPr lvl="7" marR="0" rtl="0" algn="l">
              <a:lnSpc>
                <a:spcPct val="100000"/>
              </a:lnSpc>
              <a:spcBef>
                <a:spcPts val="0"/>
              </a:spcBef>
              <a:spcAft>
                <a:spcPts val="0"/>
              </a:spcAft>
              <a:buClr>
                <a:srgbClr val="101128"/>
              </a:buClr>
              <a:buSzPts val="8000"/>
              <a:buFont typeface="Proxima Nova"/>
              <a:buNone/>
              <a:defRPr b="1" i="0" sz="8000" u="none" cap="none" strike="noStrike">
                <a:solidFill>
                  <a:srgbClr val="101128"/>
                </a:solidFill>
                <a:latin typeface="Proxima Nova"/>
                <a:ea typeface="Proxima Nova"/>
                <a:cs typeface="Proxima Nova"/>
                <a:sym typeface="Proxima Nova"/>
              </a:defRPr>
            </a:lvl8pPr>
            <a:lvl9pPr lvl="8" marR="0" rtl="0" algn="l">
              <a:lnSpc>
                <a:spcPct val="100000"/>
              </a:lnSpc>
              <a:spcBef>
                <a:spcPts val="0"/>
              </a:spcBef>
              <a:spcAft>
                <a:spcPts val="0"/>
              </a:spcAft>
              <a:buClr>
                <a:srgbClr val="101128"/>
              </a:buClr>
              <a:buSzPts val="8000"/>
              <a:buFont typeface="Proxima Nova"/>
              <a:buNone/>
              <a:defRPr b="1" i="0" sz="8000" u="none" cap="none" strike="noStrike">
                <a:solidFill>
                  <a:srgbClr val="101128"/>
                </a:solidFill>
                <a:latin typeface="Proxima Nova"/>
                <a:ea typeface="Proxima Nova"/>
                <a:cs typeface="Proxima Nova"/>
                <a:sym typeface="Proxima Nova"/>
              </a:defRPr>
            </a:lvl9pPr>
          </a:lstStyle>
          <a:p/>
        </p:txBody>
      </p:sp>
      <p:sp>
        <p:nvSpPr>
          <p:cNvPr id="7" name="Google Shape;7;p1"/>
          <p:cNvSpPr txBox="1"/>
          <p:nvPr>
            <p:ph idx="1" type="body"/>
          </p:nvPr>
        </p:nvSpPr>
        <p:spPr>
          <a:xfrm>
            <a:off x="862701" y="2338567"/>
            <a:ext cx="22664700" cy="9051900"/>
          </a:xfrm>
          <a:prstGeom prst="rect">
            <a:avLst/>
          </a:prstGeom>
          <a:noFill/>
          <a:ln>
            <a:noFill/>
          </a:ln>
        </p:spPr>
        <p:txBody>
          <a:bodyPr anchorCtr="0" anchor="t" bIns="121900" lIns="121900" spcFirstLastPara="1" rIns="121900" wrap="square" tIns="121900">
            <a:noAutofit/>
          </a:bodyPr>
          <a:lstStyle>
            <a:lvl1pPr indent="-228600" lvl="0" marL="457200" marR="0" rtl="0" algn="l">
              <a:lnSpc>
                <a:spcPct val="100000"/>
              </a:lnSpc>
              <a:spcBef>
                <a:spcPts val="1100"/>
              </a:spcBef>
              <a:spcAft>
                <a:spcPts val="0"/>
              </a:spcAft>
              <a:buClr>
                <a:srgbClr val="73758F"/>
              </a:buClr>
              <a:buSzPts val="4800"/>
              <a:buFont typeface="Proxima Nova"/>
              <a:buNone/>
              <a:defRPr b="0" i="0" sz="4800" u="none" cap="none" strike="noStrike">
                <a:solidFill>
                  <a:srgbClr val="73758F"/>
                </a:solidFill>
                <a:latin typeface="Proxima Nova"/>
                <a:ea typeface="Proxima Nova"/>
                <a:cs typeface="Proxima Nova"/>
                <a:sym typeface="Proxima Nova"/>
              </a:defRPr>
            </a:lvl1pPr>
            <a:lvl2pPr indent="-533400" lvl="1" marL="914400" marR="0" rtl="0" algn="l">
              <a:lnSpc>
                <a:spcPct val="100000"/>
              </a:lnSpc>
              <a:spcBef>
                <a:spcPts val="1100"/>
              </a:spcBef>
              <a:spcAft>
                <a:spcPts val="0"/>
              </a:spcAft>
              <a:buClr>
                <a:srgbClr val="73758F"/>
              </a:buClr>
              <a:buSzPts val="4800"/>
              <a:buFont typeface="Proxima Nova"/>
              <a:buChar char="•"/>
              <a:defRPr b="0" i="0" sz="4800" u="none" cap="none" strike="noStrike">
                <a:solidFill>
                  <a:srgbClr val="73758F"/>
                </a:solidFill>
                <a:latin typeface="Proxima Nova"/>
                <a:ea typeface="Proxima Nova"/>
                <a:cs typeface="Proxima Nova"/>
                <a:sym typeface="Proxima Nova"/>
              </a:defRPr>
            </a:lvl2pPr>
            <a:lvl3pPr indent="-533400" lvl="2" marL="1371600" marR="0" rtl="0" algn="l">
              <a:lnSpc>
                <a:spcPct val="100000"/>
              </a:lnSpc>
              <a:spcBef>
                <a:spcPts val="1100"/>
              </a:spcBef>
              <a:spcAft>
                <a:spcPts val="0"/>
              </a:spcAft>
              <a:buClr>
                <a:srgbClr val="73758F"/>
              </a:buClr>
              <a:buSzPts val="4800"/>
              <a:buFont typeface="Proxima Nova"/>
              <a:buChar char="•"/>
              <a:defRPr b="0" i="0" sz="4800" u="none" cap="none" strike="noStrike">
                <a:solidFill>
                  <a:srgbClr val="73758F"/>
                </a:solidFill>
                <a:latin typeface="Proxima Nova"/>
                <a:ea typeface="Proxima Nova"/>
                <a:cs typeface="Proxima Nova"/>
                <a:sym typeface="Proxima Nova"/>
              </a:defRPr>
            </a:lvl3pPr>
            <a:lvl4pPr indent="-533400" lvl="3" marL="1828800" marR="0" rtl="0" algn="l">
              <a:lnSpc>
                <a:spcPct val="100000"/>
              </a:lnSpc>
              <a:spcBef>
                <a:spcPts val="1100"/>
              </a:spcBef>
              <a:spcAft>
                <a:spcPts val="0"/>
              </a:spcAft>
              <a:buClr>
                <a:srgbClr val="73758F"/>
              </a:buClr>
              <a:buSzPts val="4800"/>
              <a:buFont typeface="Proxima Nova"/>
              <a:buChar char="•"/>
              <a:defRPr b="0" i="0" sz="4800" u="none" cap="none" strike="noStrike">
                <a:solidFill>
                  <a:srgbClr val="73758F"/>
                </a:solidFill>
                <a:latin typeface="Proxima Nova"/>
                <a:ea typeface="Proxima Nova"/>
                <a:cs typeface="Proxima Nova"/>
                <a:sym typeface="Proxima Nova"/>
              </a:defRPr>
            </a:lvl4pPr>
            <a:lvl5pPr indent="-533400" lvl="4" marL="2286000" marR="0" rtl="0" algn="l">
              <a:lnSpc>
                <a:spcPct val="100000"/>
              </a:lnSpc>
              <a:spcBef>
                <a:spcPts val="1100"/>
              </a:spcBef>
              <a:spcAft>
                <a:spcPts val="0"/>
              </a:spcAft>
              <a:buClr>
                <a:srgbClr val="73758F"/>
              </a:buClr>
              <a:buSzPts val="4800"/>
              <a:buFont typeface="Proxima Nova"/>
              <a:buChar char="•"/>
              <a:defRPr b="0" i="0" sz="4800" u="none" cap="none" strike="noStrike">
                <a:solidFill>
                  <a:srgbClr val="73758F"/>
                </a:solidFill>
                <a:latin typeface="Proxima Nova"/>
                <a:ea typeface="Proxima Nova"/>
                <a:cs typeface="Proxima Nova"/>
                <a:sym typeface="Proxima Nova"/>
              </a:defRPr>
            </a:lvl5pPr>
            <a:lvl6pPr indent="-533400" lvl="5" marL="2743200" marR="0" rtl="0" algn="l">
              <a:lnSpc>
                <a:spcPct val="100000"/>
              </a:lnSpc>
              <a:spcBef>
                <a:spcPts val="1100"/>
              </a:spcBef>
              <a:spcAft>
                <a:spcPts val="0"/>
              </a:spcAft>
              <a:buClr>
                <a:srgbClr val="73758F"/>
              </a:buClr>
              <a:buSzPts val="4800"/>
              <a:buFont typeface="Proxima Nova"/>
              <a:buChar char="•"/>
              <a:defRPr b="0" i="0" sz="4800" u="none" cap="none" strike="noStrike">
                <a:solidFill>
                  <a:srgbClr val="73758F"/>
                </a:solidFill>
                <a:latin typeface="Proxima Nova"/>
                <a:ea typeface="Proxima Nova"/>
                <a:cs typeface="Proxima Nova"/>
                <a:sym typeface="Proxima Nova"/>
              </a:defRPr>
            </a:lvl6pPr>
            <a:lvl7pPr indent="-533400" lvl="6" marL="3200400" marR="0" rtl="0" algn="l">
              <a:lnSpc>
                <a:spcPct val="100000"/>
              </a:lnSpc>
              <a:spcBef>
                <a:spcPts val="1100"/>
              </a:spcBef>
              <a:spcAft>
                <a:spcPts val="0"/>
              </a:spcAft>
              <a:buClr>
                <a:srgbClr val="73758F"/>
              </a:buClr>
              <a:buSzPts val="4800"/>
              <a:buFont typeface="Proxima Nova"/>
              <a:buChar char="•"/>
              <a:defRPr b="0" i="0" sz="4800" u="none" cap="none" strike="noStrike">
                <a:solidFill>
                  <a:srgbClr val="73758F"/>
                </a:solidFill>
                <a:latin typeface="Proxima Nova"/>
                <a:ea typeface="Proxima Nova"/>
                <a:cs typeface="Proxima Nova"/>
                <a:sym typeface="Proxima Nova"/>
              </a:defRPr>
            </a:lvl7pPr>
            <a:lvl8pPr indent="-533400" lvl="7" marL="3657600" marR="0" rtl="0" algn="l">
              <a:lnSpc>
                <a:spcPct val="100000"/>
              </a:lnSpc>
              <a:spcBef>
                <a:spcPts val="1100"/>
              </a:spcBef>
              <a:spcAft>
                <a:spcPts val="0"/>
              </a:spcAft>
              <a:buClr>
                <a:srgbClr val="73758F"/>
              </a:buClr>
              <a:buSzPts val="4800"/>
              <a:buFont typeface="Proxima Nova"/>
              <a:buChar char="•"/>
              <a:defRPr b="0" i="0" sz="4800" u="none" cap="none" strike="noStrike">
                <a:solidFill>
                  <a:srgbClr val="73758F"/>
                </a:solidFill>
                <a:latin typeface="Proxima Nova"/>
                <a:ea typeface="Proxima Nova"/>
                <a:cs typeface="Proxima Nova"/>
                <a:sym typeface="Proxima Nova"/>
              </a:defRPr>
            </a:lvl8pPr>
            <a:lvl9pPr indent="-533400" lvl="8" marL="4114800" marR="0" rtl="0" algn="l">
              <a:lnSpc>
                <a:spcPct val="100000"/>
              </a:lnSpc>
              <a:spcBef>
                <a:spcPts val="1100"/>
              </a:spcBef>
              <a:spcAft>
                <a:spcPts val="0"/>
              </a:spcAft>
              <a:buClr>
                <a:srgbClr val="73758F"/>
              </a:buClr>
              <a:buSzPts val="4800"/>
              <a:buFont typeface="Proxima Nova"/>
              <a:buChar char="•"/>
              <a:defRPr b="0" i="0" sz="4800" u="none" cap="none" strike="noStrike">
                <a:solidFill>
                  <a:srgbClr val="73758F"/>
                </a:solidFill>
                <a:latin typeface="Proxima Nova"/>
                <a:ea typeface="Proxima Nova"/>
                <a:cs typeface="Proxima Nova"/>
                <a:sym typeface="Proxima Nova"/>
              </a:defRPr>
            </a:lvl9pPr>
          </a:lstStyle>
          <a:p/>
        </p:txBody>
      </p:sp>
      <p:sp>
        <p:nvSpPr>
          <p:cNvPr id="8" name="Google Shape;8;p1"/>
          <p:cNvSpPr txBox="1"/>
          <p:nvPr>
            <p:ph idx="12" type="sldNum"/>
          </p:nvPr>
        </p:nvSpPr>
        <p:spPr>
          <a:xfrm>
            <a:off x="23544309" y="12693696"/>
            <a:ext cx="474000" cy="523200"/>
          </a:xfrm>
          <a:prstGeom prst="rect">
            <a:avLst/>
          </a:prstGeom>
          <a:noFill/>
          <a:ln>
            <a:noFill/>
          </a:ln>
        </p:spPr>
        <p:txBody>
          <a:bodyPr anchorCtr="0" anchor="ctr" bIns="121900" lIns="121900" spcFirstLastPara="1" rIns="121900" wrap="square" tIns="121900">
            <a:noAutofit/>
          </a:bodyPr>
          <a:lstStyle>
            <a:lvl1pPr indent="0" lvl="0" marL="0" marR="0" rtl="0" algn="r">
              <a:lnSpc>
                <a:spcPct val="100000"/>
              </a:lnSpc>
              <a:spcBef>
                <a:spcPts val="0"/>
              </a:spcBef>
              <a:spcAft>
                <a:spcPts val="0"/>
              </a:spcAft>
              <a:buClr>
                <a:srgbClr val="A3A4B5"/>
              </a:buClr>
              <a:buSzPts val="1800"/>
              <a:buFont typeface="Proxima Nova"/>
              <a:buNone/>
              <a:defRPr b="0" i="0" sz="1800" u="none" cap="none" strike="noStrike">
                <a:solidFill>
                  <a:srgbClr val="A3A4B5"/>
                </a:solidFill>
                <a:latin typeface="Proxima Nova"/>
                <a:ea typeface="Proxima Nova"/>
                <a:cs typeface="Proxima Nova"/>
                <a:sym typeface="Proxima Nova"/>
              </a:defRPr>
            </a:lvl1pPr>
            <a:lvl2pPr indent="0" lvl="1" marL="0" marR="0" rtl="0" algn="r">
              <a:lnSpc>
                <a:spcPct val="100000"/>
              </a:lnSpc>
              <a:spcBef>
                <a:spcPts val="0"/>
              </a:spcBef>
              <a:spcAft>
                <a:spcPts val="0"/>
              </a:spcAft>
              <a:buClr>
                <a:srgbClr val="A3A4B5"/>
              </a:buClr>
              <a:buSzPts val="1800"/>
              <a:buFont typeface="Proxima Nova"/>
              <a:buNone/>
              <a:defRPr b="0" i="0" sz="1800" u="none" cap="none" strike="noStrike">
                <a:solidFill>
                  <a:srgbClr val="A3A4B5"/>
                </a:solidFill>
                <a:latin typeface="Proxima Nova"/>
                <a:ea typeface="Proxima Nova"/>
                <a:cs typeface="Proxima Nova"/>
                <a:sym typeface="Proxima Nova"/>
              </a:defRPr>
            </a:lvl2pPr>
            <a:lvl3pPr indent="0" lvl="2" marL="0" marR="0" rtl="0" algn="r">
              <a:lnSpc>
                <a:spcPct val="100000"/>
              </a:lnSpc>
              <a:spcBef>
                <a:spcPts val="0"/>
              </a:spcBef>
              <a:spcAft>
                <a:spcPts val="0"/>
              </a:spcAft>
              <a:buClr>
                <a:srgbClr val="A3A4B5"/>
              </a:buClr>
              <a:buSzPts val="1800"/>
              <a:buFont typeface="Proxima Nova"/>
              <a:buNone/>
              <a:defRPr b="0" i="0" sz="1800" u="none" cap="none" strike="noStrike">
                <a:solidFill>
                  <a:srgbClr val="A3A4B5"/>
                </a:solidFill>
                <a:latin typeface="Proxima Nova"/>
                <a:ea typeface="Proxima Nova"/>
                <a:cs typeface="Proxima Nova"/>
                <a:sym typeface="Proxima Nova"/>
              </a:defRPr>
            </a:lvl3pPr>
            <a:lvl4pPr indent="0" lvl="3" marL="0" marR="0" rtl="0" algn="r">
              <a:lnSpc>
                <a:spcPct val="100000"/>
              </a:lnSpc>
              <a:spcBef>
                <a:spcPts val="0"/>
              </a:spcBef>
              <a:spcAft>
                <a:spcPts val="0"/>
              </a:spcAft>
              <a:buClr>
                <a:srgbClr val="A3A4B5"/>
              </a:buClr>
              <a:buSzPts val="1800"/>
              <a:buFont typeface="Proxima Nova"/>
              <a:buNone/>
              <a:defRPr b="0" i="0" sz="1800" u="none" cap="none" strike="noStrike">
                <a:solidFill>
                  <a:srgbClr val="A3A4B5"/>
                </a:solidFill>
                <a:latin typeface="Proxima Nova"/>
                <a:ea typeface="Proxima Nova"/>
                <a:cs typeface="Proxima Nova"/>
                <a:sym typeface="Proxima Nova"/>
              </a:defRPr>
            </a:lvl4pPr>
            <a:lvl5pPr indent="0" lvl="4" marL="0" marR="0" rtl="0" algn="r">
              <a:lnSpc>
                <a:spcPct val="100000"/>
              </a:lnSpc>
              <a:spcBef>
                <a:spcPts val="0"/>
              </a:spcBef>
              <a:spcAft>
                <a:spcPts val="0"/>
              </a:spcAft>
              <a:buClr>
                <a:srgbClr val="A3A4B5"/>
              </a:buClr>
              <a:buSzPts val="1800"/>
              <a:buFont typeface="Proxima Nova"/>
              <a:buNone/>
              <a:defRPr b="0" i="0" sz="1800" u="none" cap="none" strike="noStrike">
                <a:solidFill>
                  <a:srgbClr val="A3A4B5"/>
                </a:solidFill>
                <a:latin typeface="Proxima Nova"/>
                <a:ea typeface="Proxima Nova"/>
                <a:cs typeface="Proxima Nova"/>
                <a:sym typeface="Proxima Nova"/>
              </a:defRPr>
            </a:lvl5pPr>
            <a:lvl6pPr indent="0" lvl="5" marL="0" marR="0" rtl="0" algn="r">
              <a:lnSpc>
                <a:spcPct val="100000"/>
              </a:lnSpc>
              <a:spcBef>
                <a:spcPts val="0"/>
              </a:spcBef>
              <a:spcAft>
                <a:spcPts val="0"/>
              </a:spcAft>
              <a:buClr>
                <a:srgbClr val="A3A4B5"/>
              </a:buClr>
              <a:buSzPts val="1800"/>
              <a:buFont typeface="Proxima Nova"/>
              <a:buNone/>
              <a:defRPr b="0" i="0" sz="1800" u="none" cap="none" strike="noStrike">
                <a:solidFill>
                  <a:srgbClr val="A3A4B5"/>
                </a:solidFill>
                <a:latin typeface="Proxima Nova"/>
                <a:ea typeface="Proxima Nova"/>
                <a:cs typeface="Proxima Nova"/>
                <a:sym typeface="Proxima Nova"/>
              </a:defRPr>
            </a:lvl6pPr>
            <a:lvl7pPr indent="0" lvl="6" marL="0" marR="0" rtl="0" algn="r">
              <a:lnSpc>
                <a:spcPct val="100000"/>
              </a:lnSpc>
              <a:spcBef>
                <a:spcPts val="0"/>
              </a:spcBef>
              <a:spcAft>
                <a:spcPts val="0"/>
              </a:spcAft>
              <a:buClr>
                <a:srgbClr val="A3A4B5"/>
              </a:buClr>
              <a:buSzPts val="1800"/>
              <a:buFont typeface="Proxima Nova"/>
              <a:buNone/>
              <a:defRPr b="0" i="0" sz="1800" u="none" cap="none" strike="noStrike">
                <a:solidFill>
                  <a:srgbClr val="A3A4B5"/>
                </a:solidFill>
                <a:latin typeface="Proxima Nova"/>
                <a:ea typeface="Proxima Nova"/>
                <a:cs typeface="Proxima Nova"/>
                <a:sym typeface="Proxima Nova"/>
              </a:defRPr>
            </a:lvl7pPr>
            <a:lvl8pPr indent="0" lvl="7" marL="0" marR="0" rtl="0" algn="r">
              <a:lnSpc>
                <a:spcPct val="100000"/>
              </a:lnSpc>
              <a:spcBef>
                <a:spcPts val="0"/>
              </a:spcBef>
              <a:spcAft>
                <a:spcPts val="0"/>
              </a:spcAft>
              <a:buClr>
                <a:srgbClr val="A3A4B5"/>
              </a:buClr>
              <a:buSzPts val="1800"/>
              <a:buFont typeface="Proxima Nova"/>
              <a:buNone/>
              <a:defRPr b="0" i="0" sz="1800" u="none" cap="none" strike="noStrike">
                <a:solidFill>
                  <a:srgbClr val="A3A4B5"/>
                </a:solidFill>
                <a:latin typeface="Proxima Nova"/>
                <a:ea typeface="Proxima Nova"/>
                <a:cs typeface="Proxima Nova"/>
                <a:sym typeface="Proxima Nova"/>
              </a:defRPr>
            </a:lvl8pPr>
            <a:lvl9pPr indent="0" lvl="8" marL="0" marR="0" rtl="0" algn="r">
              <a:lnSpc>
                <a:spcPct val="100000"/>
              </a:lnSpc>
              <a:spcBef>
                <a:spcPts val="0"/>
              </a:spcBef>
              <a:spcAft>
                <a:spcPts val="0"/>
              </a:spcAft>
              <a:buClr>
                <a:srgbClr val="A3A4B5"/>
              </a:buClr>
              <a:buSzPts val="1800"/>
              <a:buFont typeface="Proxima Nova"/>
              <a:buNone/>
              <a:defRPr b="0" i="0" sz="1800" u="none" cap="none" strike="noStrike">
                <a:solidFill>
                  <a:srgbClr val="A3A4B5"/>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US"/>
              <a:t>‹#›</a:t>
            </a:fld>
            <a:endParaRPr/>
          </a:p>
        </p:txBody>
      </p:sp>
      <p:sp>
        <p:nvSpPr>
          <p:cNvPr id="9" name="Google Shape;9;p1"/>
          <p:cNvSpPr/>
          <p:nvPr/>
        </p:nvSpPr>
        <p:spPr>
          <a:xfrm flipH="1" rot="10800000">
            <a:off x="-1" y="12247554"/>
            <a:ext cx="24384000" cy="33900"/>
          </a:xfrm>
          <a:prstGeom prst="rect">
            <a:avLst/>
          </a:prstGeom>
          <a:solidFill>
            <a:srgbClr val="A3A4B5">
              <a:alpha val="25880"/>
            </a:srgbClr>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FFFFFF"/>
              </a:buClr>
              <a:buSzPts val="4800"/>
              <a:buFont typeface="Calibri"/>
              <a:buNone/>
            </a:pPr>
            <a:r>
              <a:t/>
            </a:r>
            <a:endParaRPr b="0" i="0" sz="4800" u="none" cap="none" strike="noStrike">
              <a:solidFill>
                <a:srgbClr val="101128"/>
              </a:solidFill>
              <a:latin typeface="Calibri"/>
              <a:ea typeface="Calibri"/>
              <a:cs typeface="Calibri"/>
              <a:sym typeface="Calibri"/>
            </a:endParaRPr>
          </a:p>
        </p:txBody>
      </p:sp>
      <p:sp>
        <p:nvSpPr>
          <p:cNvPr id="10" name="Google Shape;10;p1"/>
          <p:cNvSpPr/>
          <p:nvPr/>
        </p:nvSpPr>
        <p:spPr>
          <a:xfrm>
            <a:off x="7300808" y="12660755"/>
            <a:ext cx="10704600" cy="624900"/>
          </a:xfrm>
          <a:prstGeom prst="rect">
            <a:avLst/>
          </a:prstGeom>
          <a:noFill/>
          <a:ln>
            <a:noFill/>
          </a:ln>
        </p:spPr>
        <p:txBody>
          <a:bodyPr anchorCtr="0" anchor="t" bIns="121900" lIns="121900" spcFirstLastPara="1" rIns="121900" wrap="square" tIns="121900">
            <a:noAutofit/>
          </a:bodyPr>
          <a:lstStyle/>
          <a:p>
            <a:pPr indent="0" lvl="0" marL="0" marR="0" rtl="0" algn="l">
              <a:lnSpc>
                <a:spcPct val="100000"/>
              </a:lnSpc>
              <a:spcBef>
                <a:spcPts val="0"/>
              </a:spcBef>
              <a:spcAft>
                <a:spcPts val="0"/>
              </a:spcAft>
              <a:buClr>
                <a:srgbClr val="BEBEBE"/>
              </a:buClr>
              <a:buSzPts val="1200"/>
              <a:buFont typeface="Proxima Nova"/>
              <a:buNone/>
            </a:pPr>
            <a:r>
              <a:rPr b="0" i="0" lang="en-US" sz="1200" u="none" cap="none" strike="noStrike">
                <a:solidFill>
                  <a:srgbClr val="BEBEBE"/>
                </a:solidFill>
                <a:latin typeface="Proxima Nova"/>
                <a:ea typeface="Proxima Nova"/>
                <a:cs typeface="Proxima Nova"/>
                <a:sym typeface="Proxima Nova"/>
              </a:rPr>
              <a:t>Unless otherwise indicated, these slides are © 2013-2018 Pivotal Software, Inc. and licensed under a Creative Commons Attribution-NonCommercial license: http://creativecommons.org/licenses/by-nc/3.0/</a:t>
            </a:r>
            <a:endParaRPr/>
          </a:p>
        </p:txBody>
      </p:sp>
      <p:pic>
        <p:nvPicPr>
          <p:cNvPr id="11" name="Google Shape;11;p1"/>
          <p:cNvPicPr preferRelativeResize="0"/>
          <p:nvPr/>
        </p:nvPicPr>
        <p:blipFill>
          <a:blip r:embed="rId1">
            <a:alphaModFix/>
          </a:blip>
          <a:stretch>
            <a:fillRect/>
          </a:stretch>
        </p:blipFill>
        <p:spPr>
          <a:xfrm>
            <a:off x="875413" y="12612513"/>
            <a:ext cx="5641577" cy="72132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8" name="Shape 48"/>
        <p:cNvGrpSpPr/>
        <p:nvPr/>
      </p:nvGrpSpPr>
      <p:grpSpPr>
        <a:xfrm>
          <a:off x="0" y="0"/>
          <a:ext cx="0" cy="0"/>
          <a:chOff x="0" y="0"/>
          <a:chExt cx="0" cy="0"/>
        </a:xfrm>
      </p:grpSpPr>
      <p:sp>
        <p:nvSpPr>
          <p:cNvPr id="49" name="Google Shape;49;p8"/>
          <p:cNvSpPr/>
          <p:nvPr/>
        </p:nvSpPr>
        <p:spPr>
          <a:xfrm>
            <a:off x="0" y="12762564"/>
            <a:ext cx="24384000" cy="975600"/>
          </a:xfrm>
          <a:prstGeom prst="rect">
            <a:avLst/>
          </a:prstGeom>
          <a:gradFill>
            <a:gsLst>
              <a:gs pos="0">
                <a:srgbClr val="F2F2F2"/>
              </a:gs>
              <a:gs pos="100000">
                <a:srgbClr val="DEDEDE"/>
              </a:gs>
            </a:gsLst>
            <a:lin ang="18900044" scaled="0"/>
          </a:gradFill>
          <a:ln>
            <a:noFill/>
          </a:ln>
        </p:spPr>
        <p:txBody>
          <a:bodyPr anchorCtr="0" anchor="ctr" bIns="91400" lIns="182850" spcFirstLastPara="1" rIns="182850" wrap="square" tIns="91400">
            <a:noAutofit/>
          </a:bodyPr>
          <a:lstStyle/>
          <a:p>
            <a:pPr indent="0" lvl="0" marL="0" marR="0" rtl="0" algn="ctr">
              <a:spcBef>
                <a:spcPts val="0"/>
              </a:spcBef>
              <a:spcAft>
                <a:spcPts val="0"/>
              </a:spcAft>
              <a:buNone/>
            </a:pPr>
            <a:r>
              <a:t/>
            </a:r>
            <a:endParaRPr b="0" i="0" sz="3600" u="none" cap="none" strike="noStrike">
              <a:solidFill>
                <a:schemeClr val="lt1"/>
              </a:solidFill>
              <a:latin typeface="Helvetica Neue"/>
              <a:ea typeface="Helvetica Neue"/>
              <a:cs typeface="Helvetica Neue"/>
              <a:sym typeface="Helvetica Neue"/>
            </a:endParaRPr>
          </a:p>
        </p:txBody>
      </p:sp>
      <p:sp>
        <p:nvSpPr>
          <p:cNvPr id="50" name="Google Shape;50;p8"/>
          <p:cNvSpPr txBox="1"/>
          <p:nvPr>
            <p:ph type="title"/>
          </p:nvPr>
        </p:nvSpPr>
        <p:spPr>
          <a:xfrm>
            <a:off x="674910" y="549278"/>
            <a:ext cx="23021400" cy="1930200"/>
          </a:xfrm>
          <a:prstGeom prst="rect">
            <a:avLst/>
          </a:prstGeom>
          <a:noFill/>
          <a:ln>
            <a:noFill/>
          </a:ln>
        </p:spPr>
        <p:txBody>
          <a:bodyPr anchorCtr="0" anchor="t" bIns="91400" lIns="182850" spcFirstLastPara="1" rIns="182850" wrap="square" tIns="91400">
            <a:noAutofit/>
          </a:bodyPr>
          <a:lstStyle>
            <a:lvl1pPr lvl="0" marR="0" rtl="0" algn="l">
              <a:lnSpc>
                <a:spcPct val="85000"/>
              </a:lnSpc>
              <a:spcBef>
                <a:spcPts val="0"/>
              </a:spcBef>
              <a:spcAft>
                <a:spcPts val="0"/>
              </a:spcAft>
              <a:buClr>
                <a:schemeClr val="dk2"/>
              </a:buClr>
              <a:buSzPts val="8000"/>
              <a:buFont typeface="Montserrat"/>
              <a:buNone/>
              <a:defRPr b="0" i="0" sz="8000" u="none" cap="none" strike="noStrike">
                <a:solidFill>
                  <a:schemeClr val="dk2"/>
                </a:solidFill>
                <a:latin typeface="Montserrat"/>
                <a:ea typeface="Montserrat"/>
                <a:cs typeface="Montserrat"/>
                <a:sym typeface="Montserrat"/>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sp>
        <p:nvSpPr>
          <p:cNvPr id="51" name="Google Shape;51;p8"/>
          <p:cNvSpPr txBox="1"/>
          <p:nvPr>
            <p:ph idx="1" type="body"/>
          </p:nvPr>
        </p:nvSpPr>
        <p:spPr>
          <a:xfrm>
            <a:off x="674904" y="2479316"/>
            <a:ext cx="23021400" cy="9772800"/>
          </a:xfrm>
          <a:prstGeom prst="rect">
            <a:avLst/>
          </a:prstGeom>
          <a:noFill/>
          <a:ln>
            <a:noFill/>
          </a:ln>
        </p:spPr>
        <p:txBody>
          <a:bodyPr anchorCtr="0" anchor="t" bIns="91400" lIns="182850" spcFirstLastPara="1" rIns="182850" wrap="square" tIns="91400">
            <a:noAutofit/>
          </a:bodyPr>
          <a:lstStyle>
            <a:lvl1pPr indent="-635000" lvl="0" marL="457200" marR="0" rtl="0" algn="l">
              <a:lnSpc>
                <a:spcPct val="100000"/>
              </a:lnSpc>
              <a:spcBef>
                <a:spcPts val="1600"/>
              </a:spcBef>
              <a:spcAft>
                <a:spcPts val="0"/>
              </a:spcAft>
              <a:buClr>
                <a:schemeClr val="accent1"/>
              </a:buClr>
              <a:buSzPts val="6400"/>
              <a:buFont typeface="Courier New"/>
              <a:buChar char="o"/>
              <a:defRPr b="0" i="0" sz="6400" u="none" cap="none" strike="noStrike">
                <a:solidFill>
                  <a:srgbClr val="757070"/>
                </a:solidFill>
                <a:latin typeface="Open Sans"/>
                <a:ea typeface="Open Sans"/>
                <a:cs typeface="Open Sans"/>
                <a:sym typeface="Open Sans"/>
              </a:defRPr>
            </a:lvl1pPr>
            <a:lvl2pPr indent="-584200" lvl="1" marL="914400" marR="0" rtl="0" algn="l">
              <a:lnSpc>
                <a:spcPct val="100000"/>
              </a:lnSpc>
              <a:spcBef>
                <a:spcPts val="800"/>
              </a:spcBef>
              <a:spcAft>
                <a:spcPts val="0"/>
              </a:spcAft>
              <a:buClr>
                <a:schemeClr val="accent2"/>
              </a:buClr>
              <a:buSzPts val="5600"/>
              <a:buFont typeface="Merriweather Sans"/>
              <a:buChar char="–"/>
              <a:defRPr b="0" i="0" sz="5600" u="none" cap="none" strike="noStrike">
                <a:solidFill>
                  <a:srgbClr val="757070"/>
                </a:solidFill>
                <a:latin typeface="Open Sans"/>
                <a:ea typeface="Open Sans"/>
                <a:cs typeface="Open Sans"/>
                <a:sym typeface="Open Sans"/>
              </a:defRPr>
            </a:lvl2pPr>
            <a:lvl3pPr indent="-533400" lvl="2" marL="1371600" marR="0" rtl="0" algn="l">
              <a:lnSpc>
                <a:spcPct val="100000"/>
              </a:lnSpc>
              <a:spcBef>
                <a:spcPts val="800"/>
              </a:spcBef>
              <a:spcAft>
                <a:spcPts val="0"/>
              </a:spcAft>
              <a:buClr>
                <a:schemeClr val="accent2"/>
              </a:buClr>
              <a:buSzPts val="4800"/>
              <a:buFont typeface="Arial"/>
              <a:buChar char="•"/>
              <a:defRPr b="0" i="0" sz="4800" u="none" cap="none" strike="noStrike">
                <a:solidFill>
                  <a:srgbClr val="757070"/>
                </a:solidFill>
                <a:latin typeface="Open Sans"/>
                <a:ea typeface="Open Sans"/>
                <a:cs typeface="Open Sans"/>
                <a:sym typeface="Open Sans"/>
              </a:defRPr>
            </a:lvl3pPr>
            <a:lvl4pPr indent="-482600" lvl="3" marL="1828800" marR="0" rtl="0" algn="l">
              <a:lnSpc>
                <a:spcPct val="100000"/>
              </a:lnSpc>
              <a:spcBef>
                <a:spcPts val="800"/>
              </a:spcBef>
              <a:spcAft>
                <a:spcPts val="0"/>
              </a:spcAft>
              <a:buClr>
                <a:schemeClr val="accent2"/>
              </a:buClr>
              <a:buSzPts val="4000"/>
              <a:buFont typeface="Noto Sans Symbols"/>
              <a:buChar char="▫"/>
              <a:defRPr b="0" i="0" sz="4000" u="none" cap="none" strike="noStrike">
                <a:solidFill>
                  <a:srgbClr val="757070"/>
                </a:solidFill>
                <a:latin typeface="Open Sans"/>
                <a:ea typeface="Open Sans"/>
                <a:cs typeface="Open Sans"/>
                <a:sym typeface="Open Sans"/>
              </a:defRPr>
            </a:lvl4pPr>
            <a:lvl5pPr indent="-457200" lvl="4" marL="2286000" marR="0" rtl="0" algn="l">
              <a:lnSpc>
                <a:spcPct val="90000"/>
              </a:lnSpc>
              <a:spcBef>
                <a:spcPts val="800"/>
              </a:spcBef>
              <a:spcAft>
                <a:spcPts val="0"/>
              </a:spcAft>
              <a:buClr>
                <a:schemeClr val="accent2"/>
              </a:buClr>
              <a:buSzPts val="3600"/>
              <a:buFont typeface="Arial"/>
              <a:buChar char="•"/>
              <a:defRPr b="0" i="0" sz="3600" u="none" cap="none" strike="noStrike">
                <a:solidFill>
                  <a:schemeClr val="dk1"/>
                </a:solidFill>
                <a:latin typeface="Helvetica Neue"/>
                <a:ea typeface="Helvetica Neue"/>
                <a:cs typeface="Helvetica Neue"/>
                <a:sym typeface="Helvetica Neue"/>
              </a:defRPr>
            </a:lvl5pPr>
            <a:lvl6pPr indent="-457200" lvl="5" marL="27432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Helvetica Neue"/>
                <a:ea typeface="Helvetica Neue"/>
                <a:cs typeface="Helvetica Neue"/>
                <a:sym typeface="Helvetica Neue"/>
              </a:defRPr>
            </a:lvl6pPr>
            <a:lvl7pPr indent="-457200" lvl="6" marL="32004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Helvetica Neue"/>
                <a:ea typeface="Helvetica Neue"/>
                <a:cs typeface="Helvetica Neue"/>
                <a:sym typeface="Helvetica Neue"/>
              </a:defRPr>
            </a:lvl7pPr>
            <a:lvl8pPr indent="-457200" lvl="7" marL="36576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Helvetica Neue"/>
                <a:ea typeface="Helvetica Neue"/>
                <a:cs typeface="Helvetica Neue"/>
                <a:sym typeface="Helvetica Neue"/>
              </a:defRPr>
            </a:lvl8pPr>
            <a:lvl9pPr indent="-457200" lvl="8" marL="41148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Helvetica Neue"/>
                <a:ea typeface="Helvetica Neue"/>
                <a:cs typeface="Helvetica Neue"/>
                <a:sym typeface="Helvetica Neue"/>
              </a:defRPr>
            </a:lvl9pPr>
          </a:lstStyle>
          <a:p/>
        </p:txBody>
      </p:sp>
      <p:sp>
        <p:nvSpPr>
          <p:cNvPr id="52" name="Google Shape;52;p8"/>
          <p:cNvSpPr txBox="1"/>
          <p:nvPr/>
        </p:nvSpPr>
        <p:spPr>
          <a:xfrm>
            <a:off x="23003870" y="12977918"/>
            <a:ext cx="933000" cy="508200"/>
          </a:xfrm>
          <a:prstGeom prst="rect">
            <a:avLst/>
          </a:prstGeom>
          <a:noFill/>
          <a:ln>
            <a:noFill/>
          </a:ln>
        </p:spPr>
        <p:txBody>
          <a:bodyPr anchorCtr="0" anchor="t" bIns="91400" lIns="182850" spcFirstLastPara="1" rIns="182850" wrap="square" tIns="91400">
            <a:noAutofit/>
          </a:bodyPr>
          <a:lstStyle/>
          <a:p>
            <a:pPr indent="0" lvl="0" marL="0" marR="0" rtl="0" algn="ctr">
              <a:spcBef>
                <a:spcPts val="0"/>
              </a:spcBef>
              <a:spcAft>
                <a:spcPts val="0"/>
              </a:spcAft>
              <a:buNone/>
            </a:pPr>
            <a:fld id="{00000000-1234-1234-1234-123412341234}" type="slidenum">
              <a:rPr b="0" i="0" lang="en-US" sz="2100" u="none" cap="none" strike="noStrike">
                <a:solidFill>
                  <a:schemeClr val="dk1"/>
                </a:solidFill>
                <a:latin typeface="Helvetica Neue"/>
                <a:ea typeface="Helvetica Neue"/>
                <a:cs typeface="Helvetica Neue"/>
                <a:sym typeface="Helvetica Neue"/>
              </a:rPr>
              <a:t>‹#›</a:t>
            </a:fld>
            <a:endParaRPr b="0" i="0" sz="2600" u="none" cap="none" strike="noStrike">
              <a:solidFill>
                <a:schemeClr val="dk1"/>
              </a:solidFill>
              <a:latin typeface="Helvetica Neue"/>
              <a:ea typeface="Helvetica Neue"/>
              <a:cs typeface="Helvetica Neue"/>
              <a:sym typeface="Helvetica Neue"/>
            </a:endParaRPr>
          </a:p>
        </p:txBody>
      </p:sp>
      <p:sp>
        <p:nvSpPr>
          <p:cNvPr id="53" name="Google Shape;53;p8"/>
          <p:cNvSpPr txBox="1"/>
          <p:nvPr/>
        </p:nvSpPr>
        <p:spPr>
          <a:xfrm>
            <a:off x="8219768" y="13006674"/>
            <a:ext cx="14618400" cy="492600"/>
          </a:xfrm>
          <a:prstGeom prst="rect">
            <a:avLst/>
          </a:prstGeom>
          <a:noFill/>
          <a:ln>
            <a:noFill/>
          </a:ln>
        </p:spPr>
        <p:txBody>
          <a:bodyPr anchorCtr="0" anchor="t" bIns="91400" lIns="182850" spcFirstLastPara="1" rIns="182850" wrap="square" tIns="91400">
            <a:noAutofit/>
          </a:bodyPr>
          <a:lstStyle/>
          <a:p>
            <a:pPr indent="0" lvl="0" marL="0" marR="0" rtl="0" algn="r">
              <a:spcBef>
                <a:spcPts val="0"/>
              </a:spcBef>
              <a:spcAft>
                <a:spcPts val="0"/>
              </a:spcAft>
              <a:buNone/>
            </a:pPr>
            <a:r>
              <a:rPr b="0" i="0" lang="en-US" sz="2000" u="none" cap="none" strike="noStrike">
                <a:solidFill>
                  <a:srgbClr val="BFBFBF"/>
                </a:solidFill>
                <a:latin typeface="Open Sans"/>
                <a:ea typeface="Open Sans"/>
                <a:cs typeface="Open Sans"/>
                <a:sym typeface="Open Sans"/>
              </a:rPr>
              <a:t>YugaByte Confidential                                                                                                      © 2018 All rights reserved.</a:t>
            </a:r>
            <a:endParaRPr b="0" i="0" sz="2000" u="none" cap="none" strike="noStrike">
              <a:solidFill>
                <a:srgbClr val="BFBFBF"/>
              </a:solidFill>
              <a:latin typeface="Open Sans"/>
              <a:ea typeface="Open Sans"/>
              <a:cs typeface="Open Sans"/>
              <a:sym typeface="Open Sans"/>
            </a:endParaRPr>
          </a:p>
        </p:txBody>
      </p:sp>
      <p:sp>
        <p:nvSpPr>
          <p:cNvPr id="54" name="Google Shape;54;p8"/>
          <p:cNvSpPr/>
          <p:nvPr/>
        </p:nvSpPr>
        <p:spPr>
          <a:xfrm>
            <a:off x="23193834" y="12954000"/>
            <a:ext cx="568200" cy="568200"/>
          </a:xfrm>
          <a:prstGeom prst="ellipse">
            <a:avLst/>
          </a:prstGeom>
          <a:noFill/>
          <a:ln cap="flat" cmpd="sng" w="28575">
            <a:solidFill>
              <a:srgbClr val="F75821"/>
            </a:solidFill>
            <a:prstDash val="solid"/>
            <a:miter lim="800000"/>
            <a:headEnd len="sm" w="sm" type="none"/>
            <a:tailEnd len="sm" w="sm" type="none"/>
          </a:ln>
        </p:spPr>
        <p:txBody>
          <a:bodyPr anchorCtr="0" anchor="ctr" bIns="91400" lIns="182850" spcFirstLastPara="1" rIns="182850" wrap="square" tIns="91400">
            <a:noAutofit/>
          </a:bodyPr>
          <a:lstStyle/>
          <a:p>
            <a:pPr indent="0" lvl="0" marL="0" marR="0" rtl="0" algn="ctr">
              <a:spcBef>
                <a:spcPts val="0"/>
              </a:spcBef>
              <a:spcAft>
                <a:spcPts val="0"/>
              </a:spcAft>
              <a:buNone/>
            </a:pPr>
            <a:r>
              <a:t/>
            </a:r>
            <a:endParaRPr b="0" i="0" sz="3600" u="none" cap="none" strike="noStrike">
              <a:solidFill>
                <a:schemeClr val="lt1"/>
              </a:solidFill>
              <a:latin typeface="Helvetica Neue"/>
              <a:ea typeface="Helvetica Neue"/>
              <a:cs typeface="Helvetica Neue"/>
              <a:sym typeface="Helvetica Neue"/>
            </a:endParaRPr>
          </a:p>
        </p:txBody>
      </p:sp>
      <p:pic>
        <p:nvPicPr>
          <p:cNvPr id="55" name="Google Shape;55;p8"/>
          <p:cNvPicPr preferRelativeResize="0"/>
          <p:nvPr/>
        </p:nvPicPr>
        <p:blipFill rotWithShape="1">
          <a:blip r:embed="rId1">
            <a:alphaModFix/>
          </a:blip>
          <a:srcRect b="0" l="0" r="0" t="0"/>
          <a:stretch/>
        </p:blipFill>
        <p:spPr>
          <a:xfrm>
            <a:off x="451556" y="12983570"/>
            <a:ext cx="2736652" cy="538834"/>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4" r:id="rId2"/>
    <p:sldLayoutId id="2147483655" r:id="rId3"/>
    <p:sldLayoutId id="2147483656" r:id="rId4"/>
    <p:sldLayoutId id="2147483657" r:id="rId5"/>
    <p:sldLayoutId id="2147483658" r:id="rId6"/>
    <p:sldLayoutId id="2147483659" r:id="rId7"/>
    <p:sldLayoutId id="2147483660" r:id="rId8"/>
    <p:sldLayoutId id="2147483661" r:id="rId9"/>
  </p:sldLayoutIdLst>
  <mc:AlternateContent>
    <mc:Choice Requires="p14">
      <p:transition spd="slow" p14:dur="7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9" name="Shape 79"/>
        <p:cNvGrpSpPr/>
        <p:nvPr/>
      </p:nvGrpSpPr>
      <p:grpSpPr>
        <a:xfrm>
          <a:off x="0" y="0"/>
          <a:ext cx="0" cy="0"/>
          <a:chOff x="0" y="0"/>
          <a:chExt cx="0" cy="0"/>
        </a:xfrm>
      </p:grpSpPr>
      <p:sp>
        <p:nvSpPr>
          <p:cNvPr id="80" name="Google Shape;80;p17"/>
          <p:cNvSpPr/>
          <p:nvPr/>
        </p:nvSpPr>
        <p:spPr>
          <a:xfrm>
            <a:off x="0" y="12762564"/>
            <a:ext cx="24384000" cy="975600"/>
          </a:xfrm>
          <a:prstGeom prst="rect">
            <a:avLst/>
          </a:prstGeom>
          <a:gradFill>
            <a:gsLst>
              <a:gs pos="0">
                <a:srgbClr val="F2F2F2"/>
              </a:gs>
              <a:gs pos="100000">
                <a:srgbClr val="DEDEDE"/>
              </a:gs>
            </a:gsLst>
            <a:lin ang="18900044" scaled="0"/>
          </a:gradFill>
          <a:ln>
            <a:noFill/>
          </a:ln>
        </p:spPr>
        <p:txBody>
          <a:bodyPr anchorCtr="0" anchor="ctr" bIns="91400" lIns="182850" spcFirstLastPara="1" rIns="182850" wrap="square" tIns="91400">
            <a:noAutofit/>
          </a:bodyPr>
          <a:lstStyle/>
          <a:p>
            <a:pPr indent="0" lvl="0" marL="0" marR="0" rtl="0" algn="ctr">
              <a:spcBef>
                <a:spcPts val="0"/>
              </a:spcBef>
              <a:spcAft>
                <a:spcPts val="0"/>
              </a:spcAft>
              <a:buNone/>
            </a:pPr>
            <a:r>
              <a:t/>
            </a:r>
            <a:endParaRPr b="0" i="0" sz="3600" u="none" cap="none" strike="noStrike">
              <a:solidFill>
                <a:schemeClr val="lt1"/>
              </a:solidFill>
              <a:latin typeface="Helvetica Neue"/>
              <a:ea typeface="Helvetica Neue"/>
              <a:cs typeface="Helvetica Neue"/>
              <a:sym typeface="Helvetica Neue"/>
            </a:endParaRPr>
          </a:p>
        </p:txBody>
      </p:sp>
      <p:sp>
        <p:nvSpPr>
          <p:cNvPr id="81" name="Google Shape;81;p17"/>
          <p:cNvSpPr txBox="1"/>
          <p:nvPr>
            <p:ph type="title"/>
          </p:nvPr>
        </p:nvSpPr>
        <p:spPr>
          <a:xfrm>
            <a:off x="674910" y="549278"/>
            <a:ext cx="23021400" cy="1930200"/>
          </a:xfrm>
          <a:prstGeom prst="rect">
            <a:avLst/>
          </a:prstGeom>
          <a:noFill/>
          <a:ln>
            <a:noFill/>
          </a:ln>
        </p:spPr>
        <p:txBody>
          <a:bodyPr anchorCtr="0" anchor="t" bIns="91400" lIns="182850" spcFirstLastPara="1" rIns="182850" wrap="square" tIns="91400">
            <a:noAutofit/>
          </a:bodyPr>
          <a:lstStyle>
            <a:lvl1pPr lvl="0" marR="0" rtl="0" algn="l">
              <a:lnSpc>
                <a:spcPct val="85000"/>
              </a:lnSpc>
              <a:spcBef>
                <a:spcPts val="0"/>
              </a:spcBef>
              <a:spcAft>
                <a:spcPts val="0"/>
              </a:spcAft>
              <a:buClr>
                <a:schemeClr val="dk2"/>
              </a:buClr>
              <a:buSzPts val="8000"/>
              <a:buFont typeface="Montserrat"/>
              <a:buNone/>
              <a:defRPr b="0" i="0" sz="8000" u="none" cap="none" strike="noStrike">
                <a:solidFill>
                  <a:schemeClr val="dk2"/>
                </a:solidFill>
                <a:latin typeface="Montserrat"/>
                <a:ea typeface="Montserrat"/>
                <a:cs typeface="Montserrat"/>
                <a:sym typeface="Montserrat"/>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sp>
        <p:nvSpPr>
          <p:cNvPr id="82" name="Google Shape;82;p17"/>
          <p:cNvSpPr txBox="1"/>
          <p:nvPr>
            <p:ph idx="1" type="body"/>
          </p:nvPr>
        </p:nvSpPr>
        <p:spPr>
          <a:xfrm>
            <a:off x="674904" y="2479316"/>
            <a:ext cx="23021400" cy="9772800"/>
          </a:xfrm>
          <a:prstGeom prst="rect">
            <a:avLst/>
          </a:prstGeom>
          <a:noFill/>
          <a:ln>
            <a:noFill/>
          </a:ln>
        </p:spPr>
        <p:txBody>
          <a:bodyPr anchorCtr="0" anchor="t" bIns="91400" lIns="182850" spcFirstLastPara="1" rIns="182850" wrap="square" tIns="91400">
            <a:noAutofit/>
          </a:bodyPr>
          <a:lstStyle>
            <a:lvl1pPr indent="-635000" lvl="0" marL="457200" marR="0" rtl="0" algn="l">
              <a:lnSpc>
                <a:spcPct val="100000"/>
              </a:lnSpc>
              <a:spcBef>
                <a:spcPts val="1600"/>
              </a:spcBef>
              <a:spcAft>
                <a:spcPts val="0"/>
              </a:spcAft>
              <a:buClr>
                <a:schemeClr val="accent1"/>
              </a:buClr>
              <a:buSzPts val="6400"/>
              <a:buFont typeface="Courier New"/>
              <a:buChar char="o"/>
              <a:defRPr b="0" i="0" sz="6400" u="none" cap="none" strike="noStrike">
                <a:solidFill>
                  <a:srgbClr val="757070"/>
                </a:solidFill>
                <a:latin typeface="Open Sans"/>
                <a:ea typeface="Open Sans"/>
                <a:cs typeface="Open Sans"/>
                <a:sym typeface="Open Sans"/>
              </a:defRPr>
            </a:lvl1pPr>
            <a:lvl2pPr indent="-584200" lvl="1" marL="914400" marR="0" rtl="0" algn="l">
              <a:lnSpc>
                <a:spcPct val="100000"/>
              </a:lnSpc>
              <a:spcBef>
                <a:spcPts val="800"/>
              </a:spcBef>
              <a:spcAft>
                <a:spcPts val="0"/>
              </a:spcAft>
              <a:buClr>
                <a:schemeClr val="accent2"/>
              </a:buClr>
              <a:buSzPts val="5600"/>
              <a:buFont typeface="Merriweather Sans"/>
              <a:buChar char="–"/>
              <a:defRPr b="0" i="0" sz="5600" u="none" cap="none" strike="noStrike">
                <a:solidFill>
                  <a:srgbClr val="757070"/>
                </a:solidFill>
                <a:latin typeface="Open Sans"/>
                <a:ea typeface="Open Sans"/>
                <a:cs typeface="Open Sans"/>
                <a:sym typeface="Open Sans"/>
              </a:defRPr>
            </a:lvl2pPr>
            <a:lvl3pPr indent="-533400" lvl="2" marL="1371600" marR="0" rtl="0" algn="l">
              <a:lnSpc>
                <a:spcPct val="100000"/>
              </a:lnSpc>
              <a:spcBef>
                <a:spcPts val="800"/>
              </a:spcBef>
              <a:spcAft>
                <a:spcPts val="0"/>
              </a:spcAft>
              <a:buClr>
                <a:schemeClr val="accent2"/>
              </a:buClr>
              <a:buSzPts val="4800"/>
              <a:buFont typeface="Arial"/>
              <a:buChar char="•"/>
              <a:defRPr b="0" i="0" sz="4800" u="none" cap="none" strike="noStrike">
                <a:solidFill>
                  <a:srgbClr val="757070"/>
                </a:solidFill>
                <a:latin typeface="Open Sans"/>
                <a:ea typeface="Open Sans"/>
                <a:cs typeface="Open Sans"/>
                <a:sym typeface="Open Sans"/>
              </a:defRPr>
            </a:lvl3pPr>
            <a:lvl4pPr indent="-482600" lvl="3" marL="1828800" marR="0" rtl="0" algn="l">
              <a:lnSpc>
                <a:spcPct val="100000"/>
              </a:lnSpc>
              <a:spcBef>
                <a:spcPts val="800"/>
              </a:spcBef>
              <a:spcAft>
                <a:spcPts val="0"/>
              </a:spcAft>
              <a:buClr>
                <a:schemeClr val="accent2"/>
              </a:buClr>
              <a:buSzPts val="4000"/>
              <a:buFont typeface="Noto Sans Symbols"/>
              <a:buChar char="▫"/>
              <a:defRPr b="0" i="0" sz="4000" u="none" cap="none" strike="noStrike">
                <a:solidFill>
                  <a:srgbClr val="757070"/>
                </a:solidFill>
                <a:latin typeface="Open Sans"/>
                <a:ea typeface="Open Sans"/>
                <a:cs typeface="Open Sans"/>
                <a:sym typeface="Open Sans"/>
              </a:defRPr>
            </a:lvl4pPr>
            <a:lvl5pPr indent="-457200" lvl="4" marL="2286000" marR="0" rtl="0" algn="l">
              <a:lnSpc>
                <a:spcPct val="90000"/>
              </a:lnSpc>
              <a:spcBef>
                <a:spcPts val="800"/>
              </a:spcBef>
              <a:spcAft>
                <a:spcPts val="0"/>
              </a:spcAft>
              <a:buClr>
                <a:schemeClr val="accent2"/>
              </a:buClr>
              <a:buSzPts val="3600"/>
              <a:buFont typeface="Arial"/>
              <a:buChar char="•"/>
              <a:defRPr b="0" i="0" sz="3600" u="none" cap="none" strike="noStrike">
                <a:solidFill>
                  <a:schemeClr val="dk1"/>
                </a:solidFill>
                <a:latin typeface="Helvetica Neue"/>
                <a:ea typeface="Helvetica Neue"/>
                <a:cs typeface="Helvetica Neue"/>
                <a:sym typeface="Helvetica Neue"/>
              </a:defRPr>
            </a:lvl5pPr>
            <a:lvl6pPr indent="-457200" lvl="5" marL="27432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Helvetica Neue"/>
                <a:ea typeface="Helvetica Neue"/>
                <a:cs typeface="Helvetica Neue"/>
                <a:sym typeface="Helvetica Neue"/>
              </a:defRPr>
            </a:lvl6pPr>
            <a:lvl7pPr indent="-457200" lvl="6" marL="32004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Helvetica Neue"/>
                <a:ea typeface="Helvetica Neue"/>
                <a:cs typeface="Helvetica Neue"/>
                <a:sym typeface="Helvetica Neue"/>
              </a:defRPr>
            </a:lvl7pPr>
            <a:lvl8pPr indent="-457200" lvl="7" marL="36576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Helvetica Neue"/>
                <a:ea typeface="Helvetica Neue"/>
                <a:cs typeface="Helvetica Neue"/>
                <a:sym typeface="Helvetica Neue"/>
              </a:defRPr>
            </a:lvl8pPr>
            <a:lvl9pPr indent="-457200" lvl="8" marL="41148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Helvetica Neue"/>
                <a:ea typeface="Helvetica Neue"/>
                <a:cs typeface="Helvetica Neue"/>
                <a:sym typeface="Helvetica Neue"/>
              </a:defRPr>
            </a:lvl9pPr>
          </a:lstStyle>
          <a:p/>
        </p:txBody>
      </p:sp>
      <p:sp>
        <p:nvSpPr>
          <p:cNvPr id="83" name="Google Shape;83;p17"/>
          <p:cNvSpPr txBox="1"/>
          <p:nvPr/>
        </p:nvSpPr>
        <p:spPr>
          <a:xfrm>
            <a:off x="23003870" y="12977918"/>
            <a:ext cx="933000" cy="508200"/>
          </a:xfrm>
          <a:prstGeom prst="rect">
            <a:avLst/>
          </a:prstGeom>
          <a:noFill/>
          <a:ln>
            <a:noFill/>
          </a:ln>
        </p:spPr>
        <p:txBody>
          <a:bodyPr anchorCtr="0" anchor="t" bIns="91400" lIns="182850" spcFirstLastPara="1" rIns="182850" wrap="square" tIns="91400">
            <a:noAutofit/>
          </a:bodyPr>
          <a:lstStyle/>
          <a:p>
            <a:pPr indent="0" lvl="0" marL="0" marR="0" rtl="0" algn="ctr">
              <a:spcBef>
                <a:spcPts val="0"/>
              </a:spcBef>
              <a:spcAft>
                <a:spcPts val="0"/>
              </a:spcAft>
              <a:buNone/>
            </a:pPr>
            <a:fld id="{00000000-1234-1234-1234-123412341234}" type="slidenum">
              <a:rPr b="0" i="0" lang="en-US" sz="2100" u="none" cap="none" strike="noStrike">
                <a:solidFill>
                  <a:schemeClr val="dk1"/>
                </a:solidFill>
                <a:latin typeface="Helvetica Neue"/>
                <a:ea typeface="Helvetica Neue"/>
                <a:cs typeface="Helvetica Neue"/>
                <a:sym typeface="Helvetica Neue"/>
              </a:rPr>
              <a:t>‹#›</a:t>
            </a:fld>
            <a:endParaRPr b="0" i="0" sz="2600" u="none" cap="none" strike="noStrike">
              <a:solidFill>
                <a:schemeClr val="dk1"/>
              </a:solidFill>
              <a:latin typeface="Helvetica Neue"/>
              <a:ea typeface="Helvetica Neue"/>
              <a:cs typeface="Helvetica Neue"/>
              <a:sym typeface="Helvetica Neue"/>
            </a:endParaRPr>
          </a:p>
        </p:txBody>
      </p:sp>
      <p:sp>
        <p:nvSpPr>
          <p:cNvPr id="84" name="Google Shape;84;p17"/>
          <p:cNvSpPr txBox="1"/>
          <p:nvPr/>
        </p:nvSpPr>
        <p:spPr>
          <a:xfrm>
            <a:off x="8219768" y="13006674"/>
            <a:ext cx="14618400" cy="492600"/>
          </a:xfrm>
          <a:prstGeom prst="rect">
            <a:avLst/>
          </a:prstGeom>
          <a:noFill/>
          <a:ln>
            <a:noFill/>
          </a:ln>
        </p:spPr>
        <p:txBody>
          <a:bodyPr anchorCtr="0" anchor="t" bIns="91400" lIns="182850" spcFirstLastPara="1" rIns="182850" wrap="square" tIns="91400">
            <a:noAutofit/>
          </a:bodyPr>
          <a:lstStyle/>
          <a:p>
            <a:pPr indent="0" lvl="0" marL="0" marR="0" rtl="0" algn="r">
              <a:spcBef>
                <a:spcPts val="0"/>
              </a:spcBef>
              <a:spcAft>
                <a:spcPts val="0"/>
              </a:spcAft>
              <a:buNone/>
            </a:pPr>
            <a:r>
              <a:rPr b="0" i="0" lang="en-US" sz="2000" u="none" cap="none" strike="noStrike">
                <a:solidFill>
                  <a:srgbClr val="BFBFBF"/>
                </a:solidFill>
                <a:latin typeface="Open Sans"/>
                <a:ea typeface="Open Sans"/>
                <a:cs typeface="Open Sans"/>
                <a:sym typeface="Open Sans"/>
              </a:rPr>
              <a:t>YugaByte Confidential                                                                                                      © 2018 All rights reserved.</a:t>
            </a:r>
            <a:endParaRPr b="0" i="0" sz="2000" u="none" cap="none" strike="noStrike">
              <a:solidFill>
                <a:srgbClr val="BFBFBF"/>
              </a:solidFill>
              <a:latin typeface="Open Sans"/>
              <a:ea typeface="Open Sans"/>
              <a:cs typeface="Open Sans"/>
              <a:sym typeface="Open Sans"/>
            </a:endParaRPr>
          </a:p>
        </p:txBody>
      </p:sp>
      <p:sp>
        <p:nvSpPr>
          <p:cNvPr id="85" name="Google Shape;85;p17"/>
          <p:cNvSpPr/>
          <p:nvPr/>
        </p:nvSpPr>
        <p:spPr>
          <a:xfrm>
            <a:off x="23193834" y="12954000"/>
            <a:ext cx="568200" cy="568200"/>
          </a:xfrm>
          <a:prstGeom prst="ellipse">
            <a:avLst/>
          </a:prstGeom>
          <a:noFill/>
          <a:ln cap="flat" cmpd="sng" w="28575">
            <a:solidFill>
              <a:srgbClr val="F75821"/>
            </a:solidFill>
            <a:prstDash val="solid"/>
            <a:miter lim="800000"/>
            <a:headEnd len="sm" w="sm" type="none"/>
            <a:tailEnd len="sm" w="sm" type="none"/>
          </a:ln>
        </p:spPr>
        <p:txBody>
          <a:bodyPr anchorCtr="0" anchor="ctr" bIns="91400" lIns="182850" spcFirstLastPara="1" rIns="182850" wrap="square" tIns="91400">
            <a:noAutofit/>
          </a:bodyPr>
          <a:lstStyle/>
          <a:p>
            <a:pPr indent="0" lvl="0" marL="0" marR="0" rtl="0" algn="ctr">
              <a:spcBef>
                <a:spcPts val="0"/>
              </a:spcBef>
              <a:spcAft>
                <a:spcPts val="0"/>
              </a:spcAft>
              <a:buNone/>
            </a:pPr>
            <a:r>
              <a:t/>
            </a:r>
            <a:endParaRPr b="0" i="0" sz="3600" u="none" cap="none" strike="noStrike">
              <a:solidFill>
                <a:schemeClr val="lt1"/>
              </a:solidFill>
              <a:latin typeface="Helvetica Neue"/>
              <a:ea typeface="Helvetica Neue"/>
              <a:cs typeface="Helvetica Neue"/>
              <a:sym typeface="Helvetica Neue"/>
            </a:endParaRPr>
          </a:p>
        </p:txBody>
      </p:sp>
      <p:pic>
        <p:nvPicPr>
          <p:cNvPr id="86" name="Google Shape;86;p17"/>
          <p:cNvPicPr preferRelativeResize="0"/>
          <p:nvPr/>
        </p:nvPicPr>
        <p:blipFill rotWithShape="1">
          <a:blip r:embed="rId1">
            <a:alphaModFix/>
          </a:blip>
          <a:srcRect b="0" l="0" r="0" t="0"/>
          <a:stretch/>
        </p:blipFill>
        <p:spPr>
          <a:xfrm>
            <a:off x="451556" y="12983570"/>
            <a:ext cx="2736652" cy="538834"/>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mc:AlternateContent>
    <mc:Choice Requires="p14">
      <p:transition spd="slow" p14:dur="7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9" name="Shape 109"/>
        <p:cNvGrpSpPr/>
        <p:nvPr/>
      </p:nvGrpSpPr>
      <p:grpSpPr>
        <a:xfrm>
          <a:off x="0" y="0"/>
          <a:ext cx="0" cy="0"/>
          <a:chOff x="0" y="0"/>
          <a:chExt cx="0" cy="0"/>
        </a:xfrm>
      </p:grpSpPr>
      <p:sp>
        <p:nvSpPr>
          <p:cNvPr id="110" name="Google Shape;110;p26"/>
          <p:cNvSpPr txBox="1"/>
          <p:nvPr>
            <p:ph type="title"/>
          </p:nvPr>
        </p:nvSpPr>
        <p:spPr>
          <a:xfrm>
            <a:off x="1478197" y="311885"/>
            <a:ext cx="22074300" cy="1527300"/>
          </a:xfrm>
          <a:prstGeom prst="rect">
            <a:avLst/>
          </a:prstGeom>
          <a:noFill/>
          <a:ln>
            <a:noFill/>
          </a:ln>
        </p:spPr>
        <p:txBody>
          <a:bodyPr anchorCtr="0" anchor="t" bIns="243800" lIns="243800" spcFirstLastPara="1" rIns="243800" wrap="square" tIns="243800">
            <a:noAutofit/>
          </a:bodyPr>
          <a:lstStyle>
            <a:lvl1pPr lvl="0" marR="0" rtl="0" algn="l">
              <a:lnSpc>
                <a:spcPct val="100000"/>
              </a:lnSpc>
              <a:spcBef>
                <a:spcPts val="0"/>
              </a:spcBef>
              <a:spcAft>
                <a:spcPts val="0"/>
              </a:spcAft>
              <a:buClr>
                <a:schemeClr val="dk1"/>
              </a:buClr>
              <a:buSzPts val="7500"/>
              <a:buFont typeface="Arial"/>
              <a:buNone/>
              <a:defRPr b="0" i="0" sz="7500" u="none" cap="none" strike="noStrike">
                <a:solidFill>
                  <a:schemeClr val="dk1"/>
                </a:solidFill>
                <a:latin typeface="Arial"/>
                <a:ea typeface="Arial"/>
                <a:cs typeface="Arial"/>
                <a:sym typeface="Arial"/>
              </a:defRPr>
            </a:lvl1pPr>
            <a:lvl2pPr lvl="1" rtl="0">
              <a:spcBef>
                <a:spcPts val="0"/>
              </a:spcBef>
              <a:spcAft>
                <a:spcPts val="0"/>
              </a:spcAft>
              <a:buClr>
                <a:schemeClr val="dk1"/>
              </a:buClr>
              <a:buSzPts val="7500"/>
              <a:buFont typeface="Arial"/>
              <a:buNone/>
              <a:defRPr sz="7500">
                <a:solidFill>
                  <a:schemeClr val="dk1"/>
                </a:solidFill>
              </a:defRPr>
            </a:lvl2pPr>
            <a:lvl3pPr lvl="2" rtl="0">
              <a:spcBef>
                <a:spcPts val="0"/>
              </a:spcBef>
              <a:spcAft>
                <a:spcPts val="0"/>
              </a:spcAft>
              <a:buClr>
                <a:schemeClr val="dk1"/>
              </a:buClr>
              <a:buSzPts val="7500"/>
              <a:buFont typeface="Arial"/>
              <a:buNone/>
              <a:defRPr sz="7500">
                <a:solidFill>
                  <a:schemeClr val="dk1"/>
                </a:solidFill>
              </a:defRPr>
            </a:lvl3pPr>
            <a:lvl4pPr lvl="3" rtl="0">
              <a:spcBef>
                <a:spcPts val="0"/>
              </a:spcBef>
              <a:spcAft>
                <a:spcPts val="0"/>
              </a:spcAft>
              <a:buClr>
                <a:schemeClr val="dk1"/>
              </a:buClr>
              <a:buSzPts val="7500"/>
              <a:buFont typeface="Arial"/>
              <a:buNone/>
              <a:defRPr sz="7500">
                <a:solidFill>
                  <a:schemeClr val="dk1"/>
                </a:solidFill>
              </a:defRPr>
            </a:lvl4pPr>
            <a:lvl5pPr lvl="4" rtl="0">
              <a:spcBef>
                <a:spcPts val="0"/>
              </a:spcBef>
              <a:spcAft>
                <a:spcPts val="0"/>
              </a:spcAft>
              <a:buClr>
                <a:schemeClr val="dk1"/>
              </a:buClr>
              <a:buSzPts val="7500"/>
              <a:buFont typeface="Arial"/>
              <a:buNone/>
              <a:defRPr sz="7500">
                <a:solidFill>
                  <a:schemeClr val="dk1"/>
                </a:solidFill>
              </a:defRPr>
            </a:lvl5pPr>
            <a:lvl6pPr lvl="5" rtl="0">
              <a:spcBef>
                <a:spcPts val="0"/>
              </a:spcBef>
              <a:spcAft>
                <a:spcPts val="0"/>
              </a:spcAft>
              <a:buClr>
                <a:schemeClr val="dk1"/>
              </a:buClr>
              <a:buSzPts val="7500"/>
              <a:buFont typeface="Arial"/>
              <a:buNone/>
              <a:defRPr sz="7500">
                <a:solidFill>
                  <a:schemeClr val="dk1"/>
                </a:solidFill>
              </a:defRPr>
            </a:lvl6pPr>
            <a:lvl7pPr lvl="6" rtl="0">
              <a:spcBef>
                <a:spcPts val="0"/>
              </a:spcBef>
              <a:spcAft>
                <a:spcPts val="0"/>
              </a:spcAft>
              <a:buClr>
                <a:schemeClr val="dk1"/>
              </a:buClr>
              <a:buSzPts val="7500"/>
              <a:buFont typeface="Arial"/>
              <a:buNone/>
              <a:defRPr sz="7500">
                <a:solidFill>
                  <a:schemeClr val="dk1"/>
                </a:solidFill>
              </a:defRPr>
            </a:lvl7pPr>
            <a:lvl8pPr lvl="7" rtl="0">
              <a:spcBef>
                <a:spcPts val="0"/>
              </a:spcBef>
              <a:spcAft>
                <a:spcPts val="0"/>
              </a:spcAft>
              <a:buClr>
                <a:schemeClr val="dk1"/>
              </a:buClr>
              <a:buSzPts val="7500"/>
              <a:buFont typeface="Arial"/>
              <a:buNone/>
              <a:defRPr sz="7500">
                <a:solidFill>
                  <a:schemeClr val="dk1"/>
                </a:solidFill>
              </a:defRPr>
            </a:lvl8pPr>
            <a:lvl9pPr lvl="8" rtl="0">
              <a:spcBef>
                <a:spcPts val="0"/>
              </a:spcBef>
              <a:spcAft>
                <a:spcPts val="0"/>
              </a:spcAft>
              <a:buClr>
                <a:schemeClr val="dk1"/>
              </a:buClr>
              <a:buSzPts val="7500"/>
              <a:buFont typeface="Arial"/>
              <a:buNone/>
              <a:defRPr sz="7500">
                <a:solidFill>
                  <a:schemeClr val="dk1"/>
                </a:solidFill>
              </a:defRPr>
            </a:lvl9pPr>
          </a:lstStyle>
          <a:p/>
        </p:txBody>
      </p:sp>
      <p:sp>
        <p:nvSpPr>
          <p:cNvPr id="111" name="Google Shape;111;p26"/>
          <p:cNvSpPr txBox="1"/>
          <p:nvPr>
            <p:ph idx="1" type="body"/>
          </p:nvPr>
        </p:nvSpPr>
        <p:spPr>
          <a:xfrm>
            <a:off x="1478197" y="2140581"/>
            <a:ext cx="22074300" cy="10356900"/>
          </a:xfrm>
          <a:prstGeom prst="rect">
            <a:avLst/>
          </a:prstGeom>
          <a:noFill/>
          <a:ln>
            <a:noFill/>
          </a:ln>
        </p:spPr>
        <p:txBody>
          <a:bodyPr anchorCtr="0" anchor="t" bIns="243800" lIns="243800" spcFirstLastPara="1" rIns="243800" wrap="square" tIns="243800">
            <a:noAutofit/>
          </a:bodyPr>
          <a:lstStyle>
            <a:lvl1pPr indent="-228600" lvl="0" marL="457200" marR="0" rtl="0" algn="l">
              <a:lnSpc>
                <a:spcPct val="115000"/>
              </a:lnSpc>
              <a:spcBef>
                <a:spcPts val="0"/>
              </a:spcBef>
              <a:spcAft>
                <a:spcPts val="0"/>
              </a:spcAft>
              <a:buClr>
                <a:schemeClr val="dk2"/>
              </a:buClr>
              <a:buSzPts val="4800"/>
              <a:buFont typeface="Arial"/>
              <a:buNone/>
              <a:defRPr b="0" i="0" sz="4800" u="none" cap="none" strike="noStrike">
                <a:solidFill>
                  <a:schemeClr val="dk2"/>
                </a:solidFill>
                <a:latin typeface="Arial"/>
                <a:ea typeface="Arial"/>
                <a:cs typeface="Arial"/>
                <a:sym typeface="Arial"/>
              </a:defRPr>
            </a:lvl1pPr>
            <a:lvl2pPr indent="-228600" lvl="1" marL="914400" marR="0" rtl="0" algn="l">
              <a:lnSpc>
                <a:spcPct val="115000"/>
              </a:lnSpc>
              <a:spcBef>
                <a:spcPts val="4300"/>
              </a:spcBef>
              <a:spcAft>
                <a:spcPts val="0"/>
              </a:spcAft>
              <a:buClr>
                <a:schemeClr val="dk2"/>
              </a:buClr>
              <a:buSzPts val="3700"/>
              <a:buFont typeface="Arial"/>
              <a:buNone/>
              <a:defRPr b="0" i="0" sz="3700" u="none" cap="none" strike="noStrike">
                <a:solidFill>
                  <a:schemeClr val="dk2"/>
                </a:solidFill>
                <a:latin typeface="Arial"/>
                <a:ea typeface="Arial"/>
                <a:cs typeface="Arial"/>
                <a:sym typeface="Arial"/>
              </a:defRPr>
            </a:lvl2pPr>
            <a:lvl3pPr indent="-228600" lvl="2" marL="1371600" marR="0" rtl="0" algn="l">
              <a:lnSpc>
                <a:spcPct val="115000"/>
              </a:lnSpc>
              <a:spcBef>
                <a:spcPts val="4300"/>
              </a:spcBef>
              <a:spcAft>
                <a:spcPts val="0"/>
              </a:spcAft>
              <a:buClr>
                <a:schemeClr val="dk2"/>
              </a:buClr>
              <a:buSzPts val="3700"/>
              <a:buFont typeface="Arial"/>
              <a:buNone/>
              <a:defRPr b="0" i="0" sz="3700" u="none" cap="none" strike="noStrike">
                <a:solidFill>
                  <a:schemeClr val="dk2"/>
                </a:solidFill>
                <a:latin typeface="Arial"/>
                <a:ea typeface="Arial"/>
                <a:cs typeface="Arial"/>
                <a:sym typeface="Arial"/>
              </a:defRPr>
            </a:lvl3pPr>
            <a:lvl4pPr indent="-228600" lvl="3" marL="1828800" marR="0" rtl="0" algn="l">
              <a:lnSpc>
                <a:spcPct val="115000"/>
              </a:lnSpc>
              <a:spcBef>
                <a:spcPts val="4300"/>
              </a:spcBef>
              <a:spcAft>
                <a:spcPts val="0"/>
              </a:spcAft>
              <a:buClr>
                <a:schemeClr val="dk2"/>
              </a:buClr>
              <a:buSzPts val="3700"/>
              <a:buFont typeface="Arial"/>
              <a:buNone/>
              <a:defRPr b="0" i="0" sz="3700" u="none" cap="none" strike="noStrike">
                <a:solidFill>
                  <a:schemeClr val="dk2"/>
                </a:solidFill>
                <a:latin typeface="Arial"/>
                <a:ea typeface="Arial"/>
                <a:cs typeface="Arial"/>
                <a:sym typeface="Arial"/>
              </a:defRPr>
            </a:lvl4pPr>
            <a:lvl5pPr indent="-228600" lvl="4" marL="2286000" marR="0" rtl="0" algn="l">
              <a:lnSpc>
                <a:spcPct val="115000"/>
              </a:lnSpc>
              <a:spcBef>
                <a:spcPts val="4300"/>
              </a:spcBef>
              <a:spcAft>
                <a:spcPts val="0"/>
              </a:spcAft>
              <a:buClr>
                <a:schemeClr val="dk2"/>
              </a:buClr>
              <a:buSzPts val="3700"/>
              <a:buFont typeface="Arial"/>
              <a:buNone/>
              <a:defRPr b="0" i="0" sz="3700" u="none" cap="none" strike="noStrike">
                <a:solidFill>
                  <a:schemeClr val="dk2"/>
                </a:solidFill>
                <a:latin typeface="Arial"/>
                <a:ea typeface="Arial"/>
                <a:cs typeface="Arial"/>
                <a:sym typeface="Arial"/>
              </a:defRPr>
            </a:lvl5pPr>
            <a:lvl6pPr indent="-228600" lvl="5" marL="2743200" marR="0" rtl="0" algn="l">
              <a:lnSpc>
                <a:spcPct val="115000"/>
              </a:lnSpc>
              <a:spcBef>
                <a:spcPts val="4300"/>
              </a:spcBef>
              <a:spcAft>
                <a:spcPts val="0"/>
              </a:spcAft>
              <a:buClr>
                <a:schemeClr val="dk2"/>
              </a:buClr>
              <a:buSzPts val="3700"/>
              <a:buFont typeface="Arial"/>
              <a:buNone/>
              <a:defRPr b="0" i="0" sz="3700" u="none" cap="none" strike="noStrike">
                <a:solidFill>
                  <a:schemeClr val="dk2"/>
                </a:solidFill>
                <a:latin typeface="Arial"/>
                <a:ea typeface="Arial"/>
                <a:cs typeface="Arial"/>
                <a:sym typeface="Arial"/>
              </a:defRPr>
            </a:lvl6pPr>
            <a:lvl7pPr indent="-228600" lvl="6" marL="3200400" marR="0" rtl="0" algn="l">
              <a:lnSpc>
                <a:spcPct val="115000"/>
              </a:lnSpc>
              <a:spcBef>
                <a:spcPts val="4300"/>
              </a:spcBef>
              <a:spcAft>
                <a:spcPts val="0"/>
              </a:spcAft>
              <a:buClr>
                <a:schemeClr val="dk2"/>
              </a:buClr>
              <a:buSzPts val="3700"/>
              <a:buFont typeface="Arial"/>
              <a:buNone/>
              <a:defRPr b="0" i="0" sz="3700" u="none" cap="none" strike="noStrike">
                <a:solidFill>
                  <a:schemeClr val="dk2"/>
                </a:solidFill>
                <a:latin typeface="Arial"/>
                <a:ea typeface="Arial"/>
                <a:cs typeface="Arial"/>
                <a:sym typeface="Arial"/>
              </a:defRPr>
            </a:lvl7pPr>
            <a:lvl8pPr indent="-228600" lvl="7" marL="3657600" marR="0" rtl="0" algn="l">
              <a:lnSpc>
                <a:spcPct val="115000"/>
              </a:lnSpc>
              <a:spcBef>
                <a:spcPts val="4300"/>
              </a:spcBef>
              <a:spcAft>
                <a:spcPts val="0"/>
              </a:spcAft>
              <a:buClr>
                <a:schemeClr val="dk2"/>
              </a:buClr>
              <a:buSzPts val="3700"/>
              <a:buFont typeface="Arial"/>
              <a:buNone/>
              <a:defRPr b="0" i="0" sz="3700" u="none" cap="none" strike="noStrike">
                <a:solidFill>
                  <a:schemeClr val="dk2"/>
                </a:solidFill>
                <a:latin typeface="Arial"/>
                <a:ea typeface="Arial"/>
                <a:cs typeface="Arial"/>
                <a:sym typeface="Arial"/>
              </a:defRPr>
            </a:lvl8pPr>
            <a:lvl9pPr indent="-228600" lvl="8" marL="4114800" marR="0" rtl="0" algn="l">
              <a:lnSpc>
                <a:spcPct val="115000"/>
              </a:lnSpc>
              <a:spcBef>
                <a:spcPts val="4300"/>
              </a:spcBef>
              <a:spcAft>
                <a:spcPts val="4300"/>
              </a:spcAft>
              <a:buClr>
                <a:schemeClr val="dk2"/>
              </a:buClr>
              <a:buSzPts val="3700"/>
              <a:buFont typeface="Arial"/>
              <a:buNone/>
              <a:defRPr b="0" i="0" sz="3700" u="none" cap="none" strike="noStrike">
                <a:solidFill>
                  <a:schemeClr val="dk2"/>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4" name="Shape 134"/>
        <p:cNvGrpSpPr/>
        <p:nvPr/>
      </p:nvGrpSpPr>
      <p:grpSpPr>
        <a:xfrm>
          <a:off x="0" y="0"/>
          <a:ext cx="0" cy="0"/>
          <a:chOff x="0" y="0"/>
          <a:chExt cx="0" cy="0"/>
        </a:xfrm>
      </p:grpSpPr>
      <p:sp>
        <p:nvSpPr>
          <p:cNvPr id="135" name="Google Shape;135;p37"/>
          <p:cNvSpPr/>
          <p:nvPr/>
        </p:nvSpPr>
        <p:spPr>
          <a:xfrm>
            <a:off x="0" y="12762564"/>
            <a:ext cx="24384000" cy="975600"/>
          </a:xfrm>
          <a:prstGeom prst="rect">
            <a:avLst/>
          </a:prstGeom>
          <a:gradFill>
            <a:gsLst>
              <a:gs pos="0">
                <a:srgbClr val="F2F2F2"/>
              </a:gs>
              <a:gs pos="100000">
                <a:srgbClr val="DEDEDE"/>
              </a:gs>
            </a:gsLst>
            <a:lin ang="18900044" scaled="0"/>
          </a:gradFill>
          <a:ln>
            <a:noFill/>
          </a:ln>
        </p:spPr>
        <p:txBody>
          <a:bodyPr anchorCtr="0" anchor="ctr" bIns="91400" lIns="182850" spcFirstLastPara="1" rIns="182850" wrap="square" tIns="91400">
            <a:noAutofit/>
          </a:bodyPr>
          <a:lstStyle/>
          <a:p>
            <a:pPr indent="0" lvl="0" marL="0" marR="0" rtl="0" algn="ctr">
              <a:spcBef>
                <a:spcPts val="0"/>
              </a:spcBef>
              <a:spcAft>
                <a:spcPts val="0"/>
              </a:spcAft>
              <a:buNone/>
            </a:pPr>
            <a:r>
              <a:t/>
            </a:r>
            <a:endParaRPr b="0" i="0" sz="3600" u="none" cap="none" strike="noStrike">
              <a:solidFill>
                <a:schemeClr val="lt1"/>
              </a:solidFill>
              <a:latin typeface="Helvetica Neue"/>
              <a:ea typeface="Helvetica Neue"/>
              <a:cs typeface="Helvetica Neue"/>
              <a:sym typeface="Helvetica Neue"/>
            </a:endParaRPr>
          </a:p>
        </p:txBody>
      </p:sp>
      <p:sp>
        <p:nvSpPr>
          <p:cNvPr id="136" name="Google Shape;136;p37"/>
          <p:cNvSpPr txBox="1"/>
          <p:nvPr>
            <p:ph type="title"/>
          </p:nvPr>
        </p:nvSpPr>
        <p:spPr>
          <a:xfrm>
            <a:off x="674910" y="549278"/>
            <a:ext cx="23021400" cy="1930200"/>
          </a:xfrm>
          <a:prstGeom prst="rect">
            <a:avLst/>
          </a:prstGeom>
          <a:noFill/>
          <a:ln>
            <a:noFill/>
          </a:ln>
        </p:spPr>
        <p:txBody>
          <a:bodyPr anchorCtr="0" anchor="t" bIns="91400" lIns="182850" spcFirstLastPara="1" rIns="182850" wrap="square" tIns="91400">
            <a:noAutofit/>
          </a:bodyPr>
          <a:lstStyle>
            <a:lvl1pPr lvl="0" marR="0" rtl="0" algn="l">
              <a:lnSpc>
                <a:spcPct val="85000"/>
              </a:lnSpc>
              <a:spcBef>
                <a:spcPts val="0"/>
              </a:spcBef>
              <a:spcAft>
                <a:spcPts val="0"/>
              </a:spcAft>
              <a:buClr>
                <a:schemeClr val="dk2"/>
              </a:buClr>
              <a:buSzPts val="8000"/>
              <a:buFont typeface="Montserrat"/>
              <a:buNone/>
              <a:defRPr b="0" i="0" sz="8000" u="none" cap="none" strike="noStrike">
                <a:solidFill>
                  <a:schemeClr val="dk2"/>
                </a:solidFill>
                <a:latin typeface="Montserrat"/>
                <a:ea typeface="Montserrat"/>
                <a:cs typeface="Montserrat"/>
                <a:sym typeface="Montserrat"/>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sp>
        <p:nvSpPr>
          <p:cNvPr id="137" name="Google Shape;137;p37"/>
          <p:cNvSpPr txBox="1"/>
          <p:nvPr>
            <p:ph idx="1" type="body"/>
          </p:nvPr>
        </p:nvSpPr>
        <p:spPr>
          <a:xfrm>
            <a:off x="674904" y="2479316"/>
            <a:ext cx="23021400" cy="9772800"/>
          </a:xfrm>
          <a:prstGeom prst="rect">
            <a:avLst/>
          </a:prstGeom>
          <a:noFill/>
          <a:ln>
            <a:noFill/>
          </a:ln>
        </p:spPr>
        <p:txBody>
          <a:bodyPr anchorCtr="0" anchor="t" bIns="91400" lIns="182850" spcFirstLastPara="1" rIns="182850" wrap="square" tIns="91400">
            <a:noAutofit/>
          </a:bodyPr>
          <a:lstStyle>
            <a:lvl1pPr indent="-635000" lvl="0" marL="457200" marR="0" rtl="0" algn="l">
              <a:lnSpc>
                <a:spcPct val="100000"/>
              </a:lnSpc>
              <a:spcBef>
                <a:spcPts val="1600"/>
              </a:spcBef>
              <a:spcAft>
                <a:spcPts val="0"/>
              </a:spcAft>
              <a:buClr>
                <a:schemeClr val="accent1"/>
              </a:buClr>
              <a:buSzPts val="6400"/>
              <a:buFont typeface="Courier New"/>
              <a:buChar char="o"/>
              <a:defRPr b="0" i="0" sz="6400" u="none" cap="none" strike="noStrike">
                <a:solidFill>
                  <a:srgbClr val="757070"/>
                </a:solidFill>
                <a:latin typeface="Open Sans"/>
                <a:ea typeface="Open Sans"/>
                <a:cs typeface="Open Sans"/>
                <a:sym typeface="Open Sans"/>
              </a:defRPr>
            </a:lvl1pPr>
            <a:lvl2pPr indent="-584200" lvl="1" marL="914400" marR="0" rtl="0" algn="l">
              <a:lnSpc>
                <a:spcPct val="100000"/>
              </a:lnSpc>
              <a:spcBef>
                <a:spcPts val="800"/>
              </a:spcBef>
              <a:spcAft>
                <a:spcPts val="0"/>
              </a:spcAft>
              <a:buClr>
                <a:schemeClr val="accent2"/>
              </a:buClr>
              <a:buSzPts val="5600"/>
              <a:buFont typeface="Merriweather Sans"/>
              <a:buChar char="–"/>
              <a:defRPr b="0" i="0" sz="5600" u="none" cap="none" strike="noStrike">
                <a:solidFill>
                  <a:srgbClr val="757070"/>
                </a:solidFill>
                <a:latin typeface="Open Sans"/>
                <a:ea typeface="Open Sans"/>
                <a:cs typeface="Open Sans"/>
                <a:sym typeface="Open Sans"/>
              </a:defRPr>
            </a:lvl2pPr>
            <a:lvl3pPr indent="-533400" lvl="2" marL="1371600" marR="0" rtl="0" algn="l">
              <a:lnSpc>
                <a:spcPct val="100000"/>
              </a:lnSpc>
              <a:spcBef>
                <a:spcPts val="800"/>
              </a:spcBef>
              <a:spcAft>
                <a:spcPts val="0"/>
              </a:spcAft>
              <a:buClr>
                <a:schemeClr val="accent2"/>
              </a:buClr>
              <a:buSzPts val="4800"/>
              <a:buFont typeface="Arial"/>
              <a:buChar char="•"/>
              <a:defRPr b="0" i="0" sz="4800" u="none" cap="none" strike="noStrike">
                <a:solidFill>
                  <a:srgbClr val="757070"/>
                </a:solidFill>
                <a:latin typeface="Open Sans"/>
                <a:ea typeface="Open Sans"/>
                <a:cs typeface="Open Sans"/>
                <a:sym typeface="Open Sans"/>
              </a:defRPr>
            </a:lvl3pPr>
            <a:lvl4pPr indent="-482600" lvl="3" marL="1828800" marR="0" rtl="0" algn="l">
              <a:lnSpc>
                <a:spcPct val="100000"/>
              </a:lnSpc>
              <a:spcBef>
                <a:spcPts val="800"/>
              </a:spcBef>
              <a:spcAft>
                <a:spcPts val="0"/>
              </a:spcAft>
              <a:buClr>
                <a:schemeClr val="accent2"/>
              </a:buClr>
              <a:buSzPts val="4000"/>
              <a:buFont typeface="Noto Sans Symbols"/>
              <a:buChar char="▫"/>
              <a:defRPr b="0" i="0" sz="4000" u="none" cap="none" strike="noStrike">
                <a:solidFill>
                  <a:srgbClr val="757070"/>
                </a:solidFill>
                <a:latin typeface="Open Sans"/>
                <a:ea typeface="Open Sans"/>
                <a:cs typeface="Open Sans"/>
                <a:sym typeface="Open Sans"/>
              </a:defRPr>
            </a:lvl4pPr>
            <a:lvl5pPr indent="-457200" lvl="4" marL="2286000" marR="0" rtl="0" algn="l">
              <a:lnSpc>
                <a:spcPct val="90000"/>
              </a:lnSpc>
              <a:spcBef>
                <a:spcPts val="800"/>
              </a:spcBef>
              <a:spcAft>
                <a:spcPts val="0"/>
              </a:spcAft>
              <a:buClr>
                <a:schemeClr val="accent2"/>
              </a:buClr>
              <a:buSzPts val="3600"/>
              <a:buFont typeface="Arial"/>
              <a:buChar char="•"/>
              <a:defRPr b="0" i="0" sz="3600" u="none" cap="none" strike="noStrike">
                <a:solidFill>
                  <a:schemeClr val="dk1"/>
                </a:solidFill>
                <a:latin typeface="Helvetica Neue"/>
                <a:ea typeface="Helvetica Neue"/>
                <a:cs typeface="Helvetica Neue"/>
                <a:sym typeface="Helvetica Neue"/>
              </a:defRPr>
            </a:lvl5pPr>
            <a:lvl6pPr indent="-457200" lvl="5" marL="27432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Helvetica Neue"/>
                <a:ea typeface="Helvetica Neue"/>
                <a:cs typeface="Helvetica Neue"/>
                <a:sym typeface="Helvetica Neue"/>
              </a:defRPr>
            </a:lvl6pPr>
            <a:lvl7pPr indent="-457200" lvl="6" marL="32004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Helvetica Neue"/>
                <a:ea typeface="Helvetica Neue"/>
                <a:cs typeface="Helvetica Neue"/>
                <a:sym typeface="Helvetica Neue"/>
              </a:defRPr>
            </a:lvl7pPr>
            <a:lvl8pPr indent="-457200" lvl="7" marL="36576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Helvetica Neue"/>
                <a:ea typeface="Helvetica Neue"/>
                <a:cs typeface="Helvetica Neue"/>
                <a:sym typeface="Helvetica Neue"/>
              </a:defRPr>
            </a:lvl8pPr>
            <a:lvl9pPr indent="-457200" lvl="8" marL="41148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Helvetica Neue"/>
                <a:ea typeface="Helvetica Neue"/>
                <a:cs typeface="Helvetica Neue"/>
                <a:sym typeface="Helvetica Neue"/>
              </a:defRPr>
            </a:lvl9pPr>
          </a:lstStyle>
          <a:p/>
        </p:txBody>
      </p:sp>
      <p:sp>
        <p:nvSpPr>
          <p:cNvPr id="138" name="Google Shape;138;p37"/>
          <p:cNvSpPr txBox="1"/>
          <p:nvPr/>
        </p:nvSpPr>
        <p:spPr>
          <a:xfrm>
            <a:off x="23003870" y="12977918"/>
            <a:ext cx="933000" cy="508200"/>
          </a:xfrm>
          <a:prstGeom prst="rect">
            <a:avLst/>
          </a:prstGeom>
          <a:noFill/>
          <a:ln>
            <a:noFill/>
          </a:ln>
        </p:spPr>
        <p:txBody>
          <a:bodyPr anchorCtr="0" anchor="t" bIns="91400" lIns="182850" spcFirstLastPara="1" rIns="182850" wrap="square" tIns="91400">
            <a:noAutofit/>
          </a:bodyPr>
          <a:lstStyle/>
          <a:p>
            <a:pPr indent="0" lvl="0" marL="0" marR="0" rtl="0" algn="ctr">
              <a:spcBef>
                <a:spcPts val="0"/>
              </a:spcBef>
              <a:spcAft>
                <a:spcPts val="0"/>
              </a:spcAft>
              <a:buNone/>
            </a:pPr>
            <a:fld id="{00000000-1234-1234-1234-123412341234}" type="slidenum">
              <a:rPr b="0" i="0" lang="en-US" sz="2100" u="none" cap="none" strike="noStrike">
                <a:solidFill>
                  <a:schemeClr val="dk1"/>
                </a:solidFill>
                <a:latin typeface="Helvetica Neue"/>
                <a:ea typeface="Helvetica Neue"/>
                <a:cs typeface="Helvetica Neue"/>
                <a:sym typeface="Helvetica Neue"/>
              </a:rPr>
              <a:t>‹#›</a:t>
            </a:fld>
            <a:endParaRPr b="0" i="0" sz="2600" u="none" cap="none" strike="noStrike">
              <a:solidFill>
                <a:schemeClr val="dk1"/>
              </a:solidFill>
              <a:latin typeface="Helvetica Neue"/>
              <a:ea typeface="Helvetica Neue"/>
              <a:cs typeface="Helvetica Neue"/>
              <a:sym typeface="Helvetica Neue"/>
            </a:endParaRPr>
          </a:p>
        </p:txBody>
      </p:sp>
      <p:sp>
        <p:nvSpPr>
          <p:cNvPr id="139" name="Google Shape;139;p37"/>
          <p:cNvSpPr txBox="1"/>
          <p:nvPr/>
        </p:nvSpPr>
        <p:spPr>
          <a:xfrm>
            <a:off x="8219768" y="13006674"/>
            <a:ext cx="14618400" cy="492600"/>
          </a:xfrm>
          <a:prstGeom prst="rect">
            <a:avLst/>
          </a:prstGeom>
          <a:noFill/>
          <a:ln>
            <a:noFill/>
          </a:ln>
        </p:spPr>
        <p:txBody>
          <a:bodyPr anchorCtr="0" anchor="t" bIns="91400" lIns="182850" spcFirstLastPara="1" rIns="182850" wrap="square" tIns="91400">
            <a:noAutofit/>
          </a:bodyPr>
          <a:lstStyle/>
          <a:p>
            <a:pPr indent="0" lvl="0" marL="0" marR="0" rtl="0" algn="r">
              <a:spcBef>
                <a:spcPts val="0"/>
              </a:spcBef>
              <a:spcAft>
                <a:spcPts val="0"/>
              </a:spcAft>
              <a:buNone/>
            </a:pPr>
            <a:r>
              <a:rPr b="0" i="0" lang="en-US" sz="2000" u="none" cap="none" strike="noStrike">
                <a:solidFill>
                  <a:srgbClr val="BFBFBF"/>
                </a:solidFill>
                <a:latin typeface="Open Sans"/>
                <a:ea typeface="Open Sans"/>
                <a:cs typeface="Open Sans"/>
                <a:sym typeface="Open Sans"/>
              </a:rPr>
              <a:t>YugaByte Confidential                                                                                                      © 2018 All rights reserved.</a:t>
            </a:r>
            <a:endParaRPr b="0" i="0" sz="2000" u="none" cap="none" strike="noStrike">
              <a:solidFill>
                <a:srgbClr val="BFBFBF"/>
              </a:solidFill>
              <a:latin typeface="Open Sans"/>
              <a:ea typeface="Open Sans"/>
              <a:cs typeface="Open Sans"/>
              <a:sym typeface="Open Sans"/>
            </a:endParaRPr>
          </a:p>
        </p:txBody>
      </p:sp>
      <p:sp>
        <p:nvSpPr>
          <p:cNvPr id="140" name="Google Shape;140;p37"/>
          <p:cNvSpPr/>
          <p:nvPr/>
        </p:nvSpPr>
        <p:spPr>
          <a:xfrm>
            <a:off x="23193834" y="12954000"/>
            <a:ext cx="568200" cy="568200"/>
          </a:xfrm>
          <a:prstGeom prst="ellipse">
            <a:avLst/>
          </a:prstGeom>
          <a:noFill/>
          <a:ln cap="flat" cmpd="sng" w="28575">
            <a:solidFill>
              <a:srgbClr val="F75821"/>
            </a:solidFill>
            <a:prstDash val="solid"/>
            <a:miter lim="800000"/>
            <a:headEnd len="sm" w="sm" type="none"/>
            <a:tailEnd len="sm" w="sm" type="none"/>
          </a:ln>
        </p:spPr>
        <p:txBody>
          <a:bodyPr anchorCtr="0" anchor="ctr" bIns="91400" lIns="182850" spcFirstLastPara="1" rIns="182850" wrap="square" tIns="91400">
            <a:noAutofit/>
          </a:bodyPr>
          <a:lstStyle/>
          <a:p>
            <a:pPr indent="0" lvl="0" marL="0" marR="0" rtl="0" algn="ctr">
              <a:spcBef>
                <a:spcPts val="0"/>
              </a:spcBef>
              <a:spcAft>
                <a:spcPts val="0"/>
              </a:spcAft>
              <a:buNone/>
            </a:pPr>
            <a:r>
              <a:t/>
            </a:r>
            <a:endParaRPr b="0" i="0" sz="3600" u="none" cap="none" strike="noStrike">
              <a:solidFill>
                <a:schemeClr val="lt1"/>
              </a:solidFill>
              <a:latin typeface="Helvetica Neue"/>
              <a:ea typeface="Helvetica Neue"/>
              <a:cs typeface="Helvetica Neue"/>
              <a:sym typeface="Helvetica Neue"/>
            </a:endParaRPr>
          </a:p>
        </p:txBody>
      </p:sp>
      <p:pic>
        <p:nvPicPr>
          <p:cNvPr id="141" name="Google Shape;141;p37"/>
          <p:cNvPicPr preferRelativeResize="0"/>
          <p:nvPr/>
        </p:nvPicPr>
        <p:blipFill rotWithShape="1">
          <a:blip r:embed="rId1">
            <a:alphaModFix/>
          </a:blip>
          <a:srcRect b="0" l="0" r="0" t="0"/>
          <a:stretch/>
        </p:blipFill>
        <p:spPr>
          <a:xfrm>
            <a:off x="451556" y="12983570"/>
            <a:ext cx="2736652" cy="538834"/>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Lst>
  <mc:AlternateContent>
    <mc:Choice Requires="p14">
      <p:transition spd="slow" p14:dur="7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18.png"/><Relationship Id="rId4" Type="http://schemas.openxmlformats.org/officeDocument/2006/relationships/image" Target="../media/image20.png"/><Relationship Id="rId5" Type="http://schemas.openxmlformats.org/officeDocument/2006/relationships/image" Target="../media/image1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15.png"/><Relationship Id="rId4" Type="http://schemas.openxmlformats.org/officeDocument/2006/relationships/image" Target="../media/image21.png"/><Relationship Id="rId9" Type="http://schemas.openxmlformats.org/officeDocument/2006/relationships/image" Target="../media/image27.png"/><Relationship Id="rId5" Type="http://schemas.openxmlformats.org/officeDocument/2006/relationships/image" Target="../media/image24.png"/><Relationship Id="rId6" Type="http://schemas.openxmlformats.org/officeDocument/2006/relationships/image" Target="../media/image28.png"/><Relationship Id="rId7" Type="http://schemas.openxmlformats.org/officeDocument/2006/relationships/image" Target="../media/image25.png"/><Relationship Id="rId8" Type="http://schemas.openxmlformats.org/officeDocument/2006/relationships/image" Target="../media/image3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30.png"/><Relationship Id="rId4" Type="http://schemas.openxmlformats.org/officeDocument/2006/relationships/image" Target="../media/image26.png"/><Relationship Id="rId5" Type="http://schemas.openxmlformats.org/officeDocument/2006/relationships/image" Target="../media/image33.jpg"/><Relationship Id="rId6" Type="http://schemas.openxmlformats.org/officeDocument/2006/relationships/image" Target="../media/image32.png"/><Relationship Id="rId7" Type="http://schemas.openxmlformats.org/officeDocument/2006/relationships/image" Target="../media/image3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29.png"/><Relationship Id="rId4" Type="http://schemas.openxmlformats.org/officeDocument/2006/relationships/image" Target="../media/image35.png"/><Relationship Id="rId11" Type="http://schemas.openxmlformats.org/officeDocument/2006/relationships/image" Target="../media/image32.png"/><Relationship Id="rId10" Type="http://schemas.openxmlformats.org/officeDocument/2006/relationships/image" Target="../media/image37.png"/><Relationship Id="rId9" Type="http://schemas.openxmlformats.org/officeDocument/2006/relationships/image" Target="../media/image33.jpg"/><Relationship Id="rId5" Type="http://schemas.openxmlformats.org/officeDocument/2006/relationships/image" Target="../media/image31.png"/><Relationship Id="rId6" Type="http://schemas.openxmlformats.org/officeDocument/2006/relationships/image" Target="../media/image38.png"/><Relationship Id="rId7" Type="http://schemas.openxmlformats.org/officeDocument/2006/relationships/image" Target="../media/image39.png"/><Relationship Id="rId8" Type="http://schemas.openxmlformats.org/officeDocument/2006/relationships/image" Target="../media/image4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30.png"/><Relationship Id="rId4" Type="http://schemas.openxmlformats.org/officeDocument/2006/relationships/image" Target="../media/image26.png"/><Relationship Id="rId9" Type="http://schemas.openxmlformats.org/officeDocument/2006/relationships/image" Target="../media/image42.png"/><Relationship Id="rId5" Type="http://schemas.openxmlformats.org/officeDocument/2006/relationships/image" Target="../media/image33.jpg"/><Relationship Id="rId6" Type="http://schemas.openxmlformats.org/officeDocument/2006/relationships/image" Target="../media/image32.png"/><Relationship Id="rId7" Type="http://schemas.openxmlformats.org/officeDocument/2006/relationships/image" Target="../media/image34.png"/><Relationship Id="rId8" Type="http://schemas.openxmlformats.org/officeDocument/2006/relationships/image" Target="../media/image4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51.png"/><Relationship Id="rId4" Type="http://schemas.openxmlformats.org/officeDocument/2006/relationships/image" Target="../media/image55.png"/><Relationship Id="rId11" Type="http://schemas.openxmlformats.org/officeDocument/2006/relationships/image" Target="../media/image56.png"/><Relationship Id="rId10" Type="http://schemas.openxmlformats.org/officeDocument/2006/relationships/image" Target="../media/image52.png"/><Relationship Id="rId12" Type="http://schemas.openxmlformats.org/officeDocument/2006/relationships/image" Target="../media/image48.png"/><Relationship Id="rId9" Type="http://schemas.openxmlformats.org/officeDocument/2006/relationships/image" Target="../media/image46.png"/><Relationship Id="rId5" Type="http://schemas.openxmlformats.org/officeDocument/2006/relationships/image" Target="../media/image43.png"/><Relationship Id="rId6" Type="http://schemas.openxmlformats.org/officeDocument/2006/relationships/image" Target="../media/image49.png"/><Relationship Id="rId7" Type="http://schemas.openxmlformats.org/officeDocument/2006/relationships/image" Target="../media/image58.png"/><Relationship Id="rId8" Type="http://schemas.openxmlformats.org/officeDocument/2006/relationships/image" Target="../media/image4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5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50.png"/><Relationship Id="rId4" Type="http://schemas.openxmlformats.org/officeDocument/2006/relationships/image" Target="../media/image41.png"/><Relationship Id="rId5" Type="http://schemas.openxmlformats.org/officeDocument/2006/relationships/image" Target="../media/image4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 Id="rId3" Type="http://schemas.openxmlformats.org/officeDocument/2006/relationships/image" Target="../media/image23.jpg"/><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0.xml"/><Relationship Id="rId3" Type="http://schemas.openxmlformats.org/officeDocument/2006/relationships/image" Target="../media/image57.png"/><Relationship Id="rId4" Type="http://schemas.openxmlformats.org/officeDocument/2006/relationships/image" Target="../media/image5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1.xml"/><Relationship Id="rId3" Type="http://schemas.openxmlformats.org/officeDocument/2006/relationships/image" Target="../media/image59.png"/><Relationship Id="rId4" Type="http://schemas.openxmlformats.org/officeDocument/2006/relationships/image" Target="../media/image6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71.png"/><Relationship Id="rId4" Type="http://schemas.openxmlformats.org/officeDocument/2006/relationships/hyperlink" Target="https://vimeo.com/291765932" TargetMode="External"/><Relationship Id="rId5" Type="http://schemas.openxmlformats.org/officeDocument/2006/relationships/hyperlink" Target="http://bit.ly/yugabyte-on-pks"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71.png"/><Relationship Id="rId4" Type="http://schemas.openxmlformats.org/officeDocument/2006/relationships/hyperlink" Target="http://kronos-react-ui.apps.sebastopol.cf-app.com/"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66.png"/><Relationship Id="rId4" Type="http://schemas.openxmlformats.org/officeDocument/2006/relationships/image" Target="../media/image6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60.png"/><Relationship Id="rId4" Type="http://schemas.openxmlformats.org/officeDocument/2006/relationships/image" Target="../media/image66.png"/><Relationship Id="rId5" Type="http://schemas.openxmlformats.org/officeDocument/2006/relationships/image" Target="../media/image6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60.png"/><Relationship Id="rId4" Type="http://schemas.openxmlformats.org/officeDocument/2006/relationships/image" Target="../media/image66.png"/><Relationship Id="rId5" Type="http://schemas.openxmlformats.org/officeDocument/2006/relationships/image" Target="../media/image61.png"/><Relationship Id="rId6" Type="http://schemas.openxmlformats.org/officeDocument/2006/relationships/image" Target="../media/image4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64.png"/><Relationship Id="rId4" Type="http://schemas.openxmlformats.org/officeDocument/2006/relationships/image" Target="../media/image60.png"/><Relationship Id="rId5" Type="http://schemas.openxmlformats.org/officeDocument/2006/relationships/image" Target="../media/image66.png"/><Relationship Id="rId6" Type="http://schemas.openxmlformats.org/officeDocument/2006/relationships/image" Target="../media/image61.png"/><Relationship Id="rId7" Type="http://schemas.openxmlformats.org/officeDocument/2006/relationships/image" Target="../media/image4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 Id="rId3" Type="http://schemas.openxmlformats.org/officeDocument/2006/relationships/image" Target="../media/image13.png"/><Relationship Id="rId4" Type="http://schemas.openxmlformats.org/officeDocument/2006/relationships/image" Target="../media/image1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64.png"/><Relationship Id="rId4" Type="http://schemas.openxmlformats.org/officeDocument/2006/relationships/image" Target="../media/image63.png"/><Relationship Id="rId5" Type="http://schemas.openxmlformats.org/officeDocument/2006/relationships/image" Target="../media/image60.png"/><Relationship Id="rId6" Type="http://schemas.openxmlformats.org/officeDocument/2006/relationships/image" Target="../media/image66.png"/><Relationship Id="rId7" Type="http://schemas.openxmlformats.org/officeDocument/2006/relationships/image" Target="../media/image61.png"/><Relationship Id="rId8" Type="http://schemas.openxmlformats.org/officeDocument/2006/relationships/image" Target="../media/image4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64.png"/><Relationship Id="rId4" Type="http://schemas.openxmlformats.org/officeDocument/2006/relationships/image" Target="../media/image72.png"/><Relationship Id="rId9" Type="http://schemas.openxmlformats.org/officeDocument/2006/relationships/image" Target="../media/image47.png"/><Relationship Id="rId5" Type="http://schemas.openxmlformats.org/officeDocument/2006/relationships/image" Target="../media/image63.png"/><Relationship Id="rId6" Type="http://schemas.openxmlformats.org/officeDocument/2006/relationships/image" Target="../media/image60.png"/><Relationship Id="rId7" Type="http://schemas.openxmlformats.org/officeDocument/2006/relationships/image" Target="../media/image66.png"/><Relationship Id="rId8" Type="http://schemas.openxmlformats.org/officeDocument/2006/relationships/image" Target="../media/image6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71.png"/><Relationship Id="rId4" Type="http://schemas.openxmlformats.org/officeDocument/2006/relationships/image" Target="../media/image6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8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7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87.png"/><Relationship Id="rId4" Type="http://schemas.openxmlformats.org/officeDocument/2006/relationships/image" Target="../media/image6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9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7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67.png"/><Relationship Id="rId4" Type="http://schemas.openxmlformats.org/officeDocument/2006/relationships/image" Target="../media/image69.png"/><Relationship Id="rId5" Type="http://schemas.openxmlformats.org/officeDocument/2006/relationships/image" Target="../media/image70.png"/><Relationship Id="rId6" Type="http://schemas.openxmlformats.org/officeDocument/2006/relationships/image" Target="../media/image76.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63.png"/><Relationship Id="rId4" Type="http://schemas.openxmlformats.org/officeDocument/2006/relationships/image" Target="../media/image72.png"/><Relationship Id="rId5" Type="http://schemas.openxmlformats.org/officeDocument/2006/relationships/image" Target="../media/image47.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60.png"/><Relationship Id="rId4" Type="http://schemas.openxmlformats.org/officeDocument/2006/relationships/image" Target="../media/image47.png"/><Relationship Id="rId5" Type="http://schemas.openxmlformats.org/officeDocument/2006/relationships/image" Target="../media/image6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71.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48.xml"/><Relationship Id="rId3" Type="http://schemas.openxmlformats.org/officeDocument/2006/relationships/image" Target="../media/image77.png"/><Relationship Id="rId4" Type="http://schemas.openxmlformats.org/officeDocument/2006/relationships/image" Target="../media/image75.png"/><Relationship Id="rId11" Type="http://schemas.openxmlformats.org/officeDocument/2006/relationships/image" Target="../media/image80.png"/><Relationship Id="rId10" Type="http://schemas.openxmlformats.org/officeDocument/2006/relationships/image" Target="../media/image84.png"/><Relationship Id="rId9" Type="http://schemas.openxmlformats.org/officeDocument/2006/relationships/image" Target="../media/image83.png"/><Relationship Id="rId5" Type="http://schemas.openxmlformats.org/officeDocument/2006/relationships/image" Target="../media/image78.png"/><Relationship Id="rId6" Type="http://schemas.openxmlformats.org/officeDocument/2006/relationships/image" Target="../media/image79.png"/><Relationship Id="rId7" Type="http://schemas.openxmlformats.org/officeDocument/2006/relationships/image" Target="../media/image81.png"/><Relationship Id="rId8" Type="http://schemas.openxmlformats.org/officeDocument/2006/relationships/image" Target="../media/image82.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49.xml"/><Relationship Id="rId3" Type="http://schemas.openxmlformats.org/officeDocument/2006/relationships/image" Target="../media/image77.png"/><Relationship Id="rId4" Type="http://schemas.openxmlformats.org/officeDocument/2006/relationships/image" Target="../media/image153.png"/><Relationship Id="rId5" Type="http://schemas.openxmlformats.org/officeDocument/2006/relationships/image" Target="../media/image88.png"/><Relationship Id="rId6" Type="http://schemas.openxmlformats.org/officeDocument/2006/relationships/image" Target="../media/image86.png"/><Relationship Id="rId7" Type="http://schemas.openxmlformats.org/officeDocument/2006/relationships/image" Target="../media/image85.png"/><Relationship Id="rId8" Type="http://schemas.openxmlformats.org/officeDocument/2006/relationships/image" Target="../media/image9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50.xml"/><Relationship Id="rId3" Type="http://schemas.openxmlformats.org/officeDocument/2006/relationships/image" Target="../media/image103.png"/><Relationship Id="rId4" Type="http://schemas.openxmlformats.org/officeDocument/2006/relationships/image" Target="../media/image91.png"/><Relationship Id="rId11" Type="http://schemas.openxmlformats.org/officeDocument/2006/relationships/image" Target="../media/image101.png"/><Relationship Id="rId10" Type="http://schemas.openxmlformats.org/officeDocument/2006/relationships/image" Target="../media/image97.png"/><Relationship Id="rId9" Type="http://schemas.openxmlformats.org/officeDocument/2006/relationships/image" Target="../media/image100.png"/><Relationship Id="rId5" Type="http://schemas.openxmlformats.org/officeDocument/2006/relationships/image" Target="../media/image90.png"/><Relationship Id="rId6" Type="http://schemas.openxmlformats.org/officeDocument/2006/relationships/image" Target="../media/image95.png"/><Relationship Id="rId7" Type="http://schemas.openxmlformats.org/officeDocument/2006/relationships/image" Target="../media/image94.png"/><Relationship Id="rId8" Type="http://schemas.openxmlformats.org/officeDocument/2006/relationships/image" Target="../media/image96.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51.xml"/><Relationship Id="rId3" Type="http://schemas.openxmlformats.org/officeDocument/2006/relationships/image" Target="../media/image102.png"/><Relationship Id="rId4" Type="http://schemas.openxmlformats.org/officeDocument/2006/relationships/image" Target="../media/image98.png"/><Relationship Id="rId11" Type="http://schemas.openxmlformats.org/officeDocument/2006/relationships/image" Target="../media/image100.png"/><Relationship Id="rId10" Type="http://schemas.openxmlformats.org/officeDocument/2006/relationships/image" Target="../media/image96.png"/><Relationship Id="rId12" Type="http://schemas.openxmlformats.org/officeDocument/2006/relationships/image" Target="../media/image85.png"/><Relationship Id="rId9" Type="http://schemas.openxmlformats.org/officeDocument/2006/relationships/image" Target="../media/image94.png"/><Relationship Id="rId5" Type="http://schemas.openxmlformats.org/officeDocument/2006/relationships/image" Target="../media/image99.png"/><Relationship Id="rId6" Type="http://schemas.openxmlformats.org/officeDocument/2006/relationships/image" Target="../media/image105.png"/><Relationship Id="rId7" Type="http://schemas.openxmlformats.org/officeDocument/2006/relationships/image" Target="../media/image103.png"/><Relationship Id="rId8" Type="http://schemas.openxmlformats.org/officeDocument/2006/relationships/image" Target="../media/image91.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hyperlink" Target="https://brandfolder.com/pivotal" TargetMode="External"/><Relationship Id="rId4" Type="http://schemas.openxmlformats.org/officeDocument/2006/relationships/hyperlink" Target="http://www.fontspring.com/support/installing/how-do-i-install-fonts-on-my-mac" TargetMode="External"/><Relationship Id="rId5" Type="http://schemas.openxmlformats.org/officeDocument/2006/relationships/hyperlink" Target="http://www.fontspring.com/support/installing/how-do-i-install-fonts-on-my-windows-pc" TargetMode="Externa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14.png"/><Relationship Id="rId4" Type="http://schemas.openxmlformats.org/officeDocument/2006/relationships/image" Target="../media/image19.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 Id="rId3" Type="http://schemas.openxmlformats.org/officeDocument/2006/relationships/image" Target="../media/image107.png"/><Relationship Id="rId4" Type="http://schemas.openxmlformats.org/officeDocument/2006/relationships/hyperlink" Target="https://brandfolder.com/pivotal-assets" TargetMode="External"/><Relationship Id="rId10" Type="http://schemas.openxmlformats.org/officeDocument/2006/relationships/image" Target="../media/image109.png"/><Relationship Id="rId9" Type="http://schemas.openxmlformats.org/officeDocument/2006/relationships/image" Target="../media/image104.png"/><Relationship Id="rId5" Type="http://schemas.openxmlformats.org/officeDocument/2006/relationships/image" Target="../media/image121.png"/><Relationship Id="rId6" Type="http://schemas.openxmlformats.org/officeDocument/2006/relationships/image" Target="../media/image128.png"/><Relationship Id="rId7" Type="http://schemas.openxmlformats.org/officeDocument/2006/relationships/image" Target="../media/image108.png"/><Relationship Id="rId8" Type="http://schemas.openxmlformats.org/officeDocument/2006/relationships/image" Target="../media/image106.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7.xml"/><Relationship Id="rId3" Type="http://schemas.openxmlformats.org/officeDocument/2006/relationships/image" Target="../media/image107.png"/><Relationship Id="rId4" Type="http://schemas.openxmlformats.org/officeDocument/2006/relationships/hyperlink" Target="https://brandfolder.com/pivotal-assets" TargetMode="External"/><Relationship Id="rId11" Type="http://schemas.openxmlformats.org/officeDocument/2006/relationships/image" Target="../media/image114.png"/><Relationship Id="rId10" Type="http://schemas.openxmlformats.org/officeDocument/2006/relationships/image" Target="../media/image113.png"/><Relationship Id="rId9" Type="http://schemas.openxmlformats.org/officeDocument/2006/relationships/image" Target="../media/image111.png"/><Relationship Id="rId5" Type="http://schemas.openxmlformats.org/officeDocument/2006/relationships/image" Target="../media/image106.png"/><Relationship Id="rId6" Type="http://schemas.openxmlformats.org/officeDocument/2006/relationships/image" Target="../media/image104.png"/><Relationship Id="rId7" Type="http://schemas.openxmlformats.org/officeDocument/2006/relationships/image" Target="../media/image109.png"/><Relationship Id="rId8" Type="http://schemas.openxmlformats.org/officeDocument/2006/relationships/image" Target="../media/image110.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 Id="rId3" Type="http://schemas.openxmlformats.org/officeDocument/2006/relationships/image" Target="../media/image115.png"/><Relationship Id="rId4" Type="http://schemas.openxmlformats.org/officeDocument/2006/relationships/image" Target="../media/image6.png"/><Relationship Id="rId5" Type="http://schemas.openxmlformats.org/officeDocument/2006/relationships/image" Target="../media/image1.png"/><Relationship Id="rId6" Type="http://schemas.openxmlformats.org/officeDocument/2006/relationships/image" Target="../media/image112.png"/><Relationship Id="rId7" Type="http://schemas.openxmlformats.org/officeDocument/2006/relationships/image" Target="../media/image116.png"/></Relationships>
</file>

<file path=ppt/slides/_rels/slide69.xml.rels><?xml version="1.0" encoding="UTF-8" standalone="yes"?><Relationships xmlns="http://schemas.openxmlformats.org/package/2006/relationships"><Relationship Id="rId20" Type="http://schemas.openxmlformats.org/officeDocument/2006/relationships/image" Target="../media/image132.png"/><Relationship Id="rId11" Type="http://schemas.openxmlformats.org/officeDocument/2006/relationships/image" Target="../media/image122.png"/><Relationship Id="rId22" Type="http://schemas.openxmlformats.org/officeDocument/2006/relationships/image" Target="../media/image134.png"/><Relationship Id="rId10" Type="http://schemas.openxmlformats.org/officeDocument/2006/relationships/image" Target="../media/image123.png"/><Relationship Id="rId21" Type="http://schemas.openxmlformats.org/officeDocument/2006/relationships/image" Target="../media/image136.png"/><Relationship Id="rId13" Type="http://schemas.openxmlformats.org/officeDocument/2006/relationships/image" Target="../media/image125.png"/><Relationship Id="rId12" Type="http://schemas.openxmlformats.org/officeDocument/2006/relationships/image" Target="../media/image127.png"/><Relationship Id="rId23" Type="http://schemas.openxmlformats.org/officeDocument/2006/relationships/image" Target="../media/image139.png"/><Relationship Id="rId1" Type="http://schemas.openxmlformats.org/officeDocument/2006/relationships/slideLayout" Target="../slideLayouts/slideLayout2.xml"/><Relationship Id="rId2" Type="http://schemas.openxmlformats.org/officeDocument/2006/relationships/notesSlide" Target="../notesSlides/notesSlide69.xml"/><Relationship Id="rId3" Type="http://schemas.openxmlformats.org/officeDocument/2006/relationships/image" Target="../media/image117.png"/><Relationship Id="rId4" Type="http://schemas.openxmlformats.org/officeDocument/2006/relationships/image" Target="../media/image124.png"/><Relationship Id="rId9" Type="http://schemas.openxmlformats.org/officeDocument/2006/relationships/image" Target="../media/image129.png"/><Relationship Id="rId15" Type="http://schemas.openxmlformats.org/officeDocument/2006/relationships/image" Target="../media/image130.png"/><Relationship Id="rId14" Type="http://schemas.openxmlformats.org/officeDocument/2006/relationships/image" Target="../media/image126.png"/><Relationship Id="rId17" Type="http://schemas.openxmlformats.org/officeDocument/2006/relationships/image" Target="../media/image137.png"/><Relationship Id="rId16" Type="http://schemas.openxmlformats.org/officeDocument/2006/relationships/image" Target="../media/image131.png"/><Relationship Id="rId5" Type="http://schemas.openxmlformats.org/officeDocument/2006/relationships/image" Target="../media/image141.png"/><Relationship Id="rId19" Type="http://schemas.openxmlformats.org/officeDocument/2006/relationships/image" Target="../media/image133.png"/><Relationship Id="rId6" Type="http://schemas.openxmlformats.org/officeDocument/2006/relationships/image" Target="../media/image120.png"/><Relationship Id="rId18" Type="http://schemas.openxmlformats.org/officeDocument/2006/relationships/image" Target="../media/image140.png"/><Relationship Id="rId7" Type="http://schemas.openxmlformats.org/officeDocument/2006/relationships/image" Target="../media/image118.png"/><Relationship Id="rId8" Type="http://schemas.openxmlformats.org/officeDocument/2006/relationships/image" Target="../media/image11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2.xml"/><Relationship Id="rId3" Type="http://schemas.openxmlformats.org/officeDocument/2006/relationships/image" Target="../media/image142.png"/><Relationship Id="rId4" Type="http://schemas.openxmlformats.org/officeDocument/2006/relationships/image" Target="../media/image6.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73.xml"/><Relationship Id="rId3" Type="http://schemas.openxmlformats.org/officeDocument/2006/relationships/image" Target="../media/image135.png"/><Relationship Id="rId4" Type="http://schemas.openxmlformats.org/officeDocument/2006/relationships/image" Target="../media/image143.png"/><Relationship Id="rId5" Type="http://schemas.openxmlformats.org/officeDocument/2006/relationships/image" Target="../media/image138.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75.xml"/><Relationship Id="rId3" Type="http://schemas.openxmlformats.org/officeDocument/2006/relationships/image" Target="../media/image73.png"/><Relationship Id="rId4" Type="http://schemas.openxmlformats.org/officeDocument/2006/relationships/image" Target="../media/image148.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76.xml"/><Relationship Id="rId3" Type="http://schemas.openxmlformats.org/officeDocument/2006/relationships/image" Target="../media/image67.png"/><Relationship Id="rId4" Type="http://schemas.openxmlformats.org/officeDocument/2006/relationships/image" Target="../media/image69.png"/><Relationship Id="rId5" Type="http://schemas.openxmlformats.org/officeDocument/2006/relationships/image" Target="../media/image70.png"/><Relationship Id="rId6" Type="http://schemas.openxmlformats.org/officeDocument/2006/relationships/image" Target="../media/image76.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77.xml"/><Relationship Id="rId3" Type="http://schemas.openxmlformats.org/officeDocument/2006/relationships/image" Target="../media/image144.png"/><Relationship Id="rId4" Type="http://schemas.openxmlformats.org/officeDocument/2006/relationships/image" Target="../media/image145.png"/><Relationship Id="rId5" Type="http://schemas.openxmlformats.org/officeDocument/2006/relationships/image" Target="../media/image146.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78.xml"/><Relationship Id="rId3" Type="http://schemas.openxmlformats.org/officeDocument/2006/relationships/image" Target="../media/image68.png"/><Relationship Id="rId4" Type="http://schemas.openxmlformats.org/officeDocument/2006/relationships/image" Target="../media/image150.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80.xml"/><Relationship Id="rId3" Type="http://schemas.openxmlformats.org/officeDocument/2006/relationships/image" Target="../media/image149.png"/><Relationship Id="rId4" Type="http://schemas.openxmlformats.org/officeDocument/2006/relationships/image" Target="../media/image152.png"/><Relationship Id="rId5" Type="http://schemas.openxmlformats.org/officeDocument/2006/relationships/image" Target="../media/image147.png"/><Relationship Id="rId6" Type="http://schemas.openxmlformats.org/officeDocument/2006/relationships/image" Target="../media/image151.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 Id="rId3" Type="http://schemas.openxmlformats.org/officeDocument/2006/relationships/image" Target="../media/image15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15.png"/><Relationship Id="rId4" Type="http://schemas.openxmlformats.org/officeDocument/2006/relationships/image" Target="../media/image24.png"/><Relationship Id="rId5"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168" name="Shape 168"/>
        <p:cNvGrpSpPr/>
        <p:nvPr/>
      </p:nvGrpSpPr>
      <p:grpSpPr>
        <a:xfrm>
          <a:off x="0" y="0"/>
          <a:ext cx="0" cy="0"/>
          <a:chOff x="0" y="0"/>
          <a:chExt cx="0" cy="0"/>
        </a:xfrm>
      </p:grpSpPr>
      <p:sp>
        <p:nvSpPr>
          <p:cNvPr id="169" name="Google Shape;169;p46"/>
          <p:cNvSpPr txBox="1"/>
          <p:nvPr>
            <p:ph type="title"/>
          </p:nvPr>
        </p:nvSpPr>
        <p:spPr>
          <a:xfrm>
            <a:off x="1816099" y="3580572"/>
            <a:ext cx="20726400" cy="2940000"/>
          </a:xfrm>
          <a:prstGeom prst="rect">
            <a:avLst/>
          </a:prstGeom>
          <a:no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FFFFFF"/>
              </a:buClr>
              <a:buSzPts val="9600"/>
              <a:buFont typeface="Proxima Nova Semibold"/>
              <a:buNone/>
            </a:pPr>
            <a:r>
              <a:rPr b="0" lang="en-US">
                <a:latin typeface="Proxima Nova Extrabold"/>
                <a:ea typeface="Proxima Nova Extrabold"/>
                <a:cs typeface="Proxima Nova Extrabold"/>
                <a:sym typeface="Proxima Nova Extrabold"/>
              </a:rPr>
              <a:t>YugaByte DB - A Planet-Scale DB for Low Latency Transactional Apps</a:t>
            </a:r>
            <a:endParaRPr b="0">
              <a:latin typeface="Proxima Nova Extrabold"/>
              <a:ea typeface="Proxima Nova Extrabold"/>
              <a:cs typeface="Proxima Nova Extrabold"/>
              <a:sym typeface="Proxima Nova Extrabold"/>
            </a:endParaRPr>
          </a:p>
        </p:txBody>
      </p:sp>
      <p:sp>
        <p:nvSpPr>
          <p:cNvPr id="170" name="Google Shape;170;p46"/>
          <p:cNvSpPr txBox="1"/>
          <p:nvPr>
            <p:ph idx="1" type="body"/>
          </p:nvPr>
        </p:nvSpPr>
        <p:spPr>
          <a:xfrm>
            <a:off x="1963700" y="10764143"/>
            <a:ext cx="9829800" cy="2114700"/>
          </a:xfrm>
          <a:prstGeom prst="rect">
            <a:avLst/>
          </a:prstGeom>
          <a:noFill/>
          <a:ln>
            <a:noFill/>
          </a:ln>
        </p:spPr>
        <p:txBody>
          <a:bodyPr anchorCtr="0" anchor="t" bIns="121900" lIns="121900" spcFirstLastPara="1" rIns="121900" wrap="square" tIns="121900">
            <a:noAutofit/>
          </a:bodyPr>
          <a:lstStyle/>
          <a:p>
            <a:pPr indent="0" lvl="0" marL="0" marR="0" rtl="0" algn="l">
              <a:lnSpc>
                <a:spcPct val="100000"/>
              </a:lnSpc>
              <a:spcBef>
                <a:spcPts val="0"/>
              </a:spcBef>
              <a:spcAft>
                <a:spcPts val="0"/>
              </a:spcAft>
              <a:buClr>
                <a:srgbClr val="39BDB1"/>
              </a:buClr>
              <a:buSzPts val="4800"/>
              <a:buFont typeface="Proxima Nova"/>
              <a:buNone/>
            </a:pPr>
            <a:r>
              <a:rPr b="1" lang="en-US">
                <a:solidFill>
                  <a:srgbClr val="39BDB1"/>
                </a:solidFill>
              </a:rPr>
              <a:t>Amey Banarse</a:t>
            </a:r>
            <a:endParaRPr b="1"/>
          </a:p>
          <a:p>
            <a:pPr indent="0" lvl="0" marL="0" marR="0" rtl="0" algn="l">
              <a:lnSpc>
                <a:spcPct val="100000"/>
              </a:lnSpc>
              <a:spcBef>
                <a:spcPts val="1100"/>
              </a:spcBef>
              <a:spcAft>
                <a:spcPts val="0"/>
              </a:spcAft>
              <a:buClr>
                <a:srgbClr val="39BDB1"/>
              </a:buClr>
              <a:buSzPts val="4800"/>
              <a:buFont typeface="Proxima Nova"/>
              <a:buNone/>
            </a:pPr>
            <a:r>
              <a:rPr lang="en-US">
                <a:solidFill>
                  <a:srgbClr val="39BDB1"/>
                </a:solidFill>
              </a:rPr>
              <a:t>Advisory Platform Architect, Pivotal</a:t>
            </a:r>
            <a:endParaRPr>
              <a:solidFill>
                <a:srgbClr val="39BDB1"/>
              </a:solidFill>
            </a:endParaRPr>
          </a:p>
          <a:p>
            <a:pPr indent="0" lvl="0" marL="0" marR="0" rtl="0" algn="l">
              <a:lnSpc>
                <a:spcPct val="100000"/>
              </a:lnSpc>
              <a:spcBef>
                <a:spcPts val="1100"/>
              </a:spcBef>
              <a:spcAft>
                <a:spcPts val="0"/>
              </a:spcAft>
              <a:buClr>
                <a:srgbClr val="39BDB1"/>
              </a:buClr>
              <a:buSzPts val="4800"/>
              <a:buFont typeface="Proxima Nova"/>
              <a:buNone/>
            </a:pPr>
            <a:r>
              <a:rPr lang="en-US">
                <a:solidFill>
                  <a:srgbClr val="39BDB1"/>
                </a:solidFill>
              </a:rPr>
              <a:t>@ameybanarse </a:t>
            </a:r>
            <a:endParaRPr/>
          </a:p>
        </p:txBody>
      </p:sp>
      <p:pic>
        <p:nvPicPr>
          <p:cNvPr id="171" name="Google Shape;171;p46"/>
          <p:cNvPicPr preferRelativeResize="0"/>
          <p:nvPr/>
        </p:nvPicPr>
        <p:blipFill>
          <a:blip r:embed="rId3">
            <a:alphaModFix/>
          </a:blip>
          <a:stretch>
            <a:fillRect/>
          </a:stretch>
        </p:blipFill>
        <p:spPr>
          <a:xfrm>
            <a:off x="1982226" y="7014450"/>
            <a:ext cx="3499825" cy="3499825"/>
          </a:xfrm>
          <a:prstGeom prst="rect">
            <a:avLst/>
          </a:prstGeom>
          <a:noFill/>
          <a:ln>
            <a:noFill/>
          </a:ln>
        </p:spPr>
      </p:pic>
      <p:pic>
        <p:nvPicPr>
          <p:cNvPr id="172" name="Google Shape;172;p46"/>
          <p:cNvPicPr preferRelativeResize="0"/>
          <p:nvPr/>
        </p:nvPicPr>
        <p:blipFill>
          <a:blip r:embed="rId4">
            <a:alphaModFix/>
          </a:blip>
          <a:stretch>
            <a:fillRect/>
          </a:stretch>
        </p:blipFill>
        <p:spPr>
          <a:xfrm>
            <a:off x="12192000" y="7014462"/>
            <a:ext cx="3499825" cy="3499825"/>
          </a:xfrm>
          <a:prstGeom prst="rect">
            <a:avLst/>
          </a:prstGeom>
          <a:noFill/>
          <a:ln>
            <a:noFill/>
          </a:ln>
        </p:spPr>
      </p:pic>
      <p:sp>
        <p:nvSpPr>
          <p:cNvPr id="173" name="Google Shape;173;p46"/>
          <p:cNvSpPr txBox="1"/>
          <p:nvPr>
            <p:ph idx="1" type="body"/>
          </p:nvPr>
        </p:nvSpPr>
        <p:spPr>
          <a:xfrm>
            <a:off x="12008725" y="10764143"/>
            <a:ext cx="8191500" cy="2114700"/>
          </a:xfrm>
          <a:prstGeom prst="rect">
            <a:avLst/>
          </a:prstGeom>
          <a:noFill/>
          <a:ln>
            <a:noFill/>
          </a:ln>
        </p:spPr>
        <p:txBody>
          <a:bodyPr anchorCtr="0" anchor="t" bIns="121900" lIns="121900" spcFirstLastPara="1" rIns="121900" wrap="square" tIns="121900">
            <a:noAutofit/>
          </a:bodyPr>
          <a:lstStyle/>
          <a:p>
            <a:pPr indent="0" lvl="0" marL="0" marR="0" rtl="0" algn="l">
              <a:lnSpc>
                <a:spcPct val="100000"/>
              </a:lnSpc>
              <a:spcBef>
                <a:spcPts val="0"/>
              </a:spcBef>
              <a:spcAft>
                <a:spcPts val="0"/>
              </a:spcAft>
              <a:buClr>
                <a:srgbClr val="39BDB1"/>
              </a:buClr>
              <a:buSzPts val="4800"/>
              <a:buFont typeface="Proxima Nova"/>
              <a:buNone/>
            </a:pPr>
            <a:r>
              <a:rPr b="1" lang="en-US">
                <a:solidFill>
                  <a:srgbClr val="39BDB1"/>
                </a:solidFill>
              </a:rPr>
              <a:t>Karthik Ranganathan</a:t>
            </a:r>
            <a:endParaRPr b="1"/>
          </a:p>
          <a:p>
            <a:pPr indent="0" lvl="0" marL="0" marR="0" rtl="0" algn="l">
              <a:lnSpc>
                <a:spcPct val="100000"/>
              </a:lnSpc>
              <a:spcBef>
                <a:spcPts val="1100"/>
              </a:spcBef>
              <a:spcAft>
                <a:spcPts val="0"/>
              </a:spcAft>
              <a:buClr>
                <a:srgbClr val="39BDB1"/>
              </a:buClr>
              <a:buSzPts val="4800"/>
              <a:buFont typeface="Proxima Nova"/>
              <a:buNone/>
            </a:pPr>
            <a:r>
              <a:rPr lang="en-US">
                <a:solidFill>
                  <a:srgbClr val="39BDB1"/>
                </a:solidFill>
              </a:rPr>
              <a:t>Founder &amp; CTO, Yugabyte Inc</a:t>
            </a:r>
            <a:endParaRPr>
              <a:solidFill>
                <a:srgbClr val="39BDB1"/>
              </a:solidFill>
            </a:endParaRPr>
          </a:p>
          <a:p>
            <a:pPr indent="0" lvl="0" marL="0" marR="0" rtl="0" algn="l">
              <a:lnSpc>
                <a:spcPct val="100000"/>
              </a:lnSpc>
              <a:spcBef>
                <a:spcPts val="1100"/>
              </a:spcBef>
              <a:spcAft>
                <a:spcPts val="0"/>
              </a:spcAft>
              <a:buClr>
                <a:srgbClr val="39BDB1"/>
              </a:buClr>
              <a:buSzPts val="4800"/>
              <a:buFont typeface="Proxima Nova"/>
              <a:buNone/>
            </a:pPr>
            <a:r>
              <a:rPr lang="en-US">
                <a:solidFill>
                  <a:srgbClr val="39BDB1"/>
                </a:solidFill>
              </a:rPr>
              <a:t>@karthikr</a:t>
            </a:r>
            <a:endParaRPr>
              <a:solidFill>
                <a:srgbClr val="39BDB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55"/>
          <p:cNvSpPr txBox="1"/>
          <p:nvPr>
            <p:ph type="title"/>
          </p:nvPr>
        </p:nvSpPr>
        <p:spPr>
          <a:xfrm>
            <a:off x="862701" y="449447"/>
            <a:ext cx="22664700" cy="1694400"/>
          </a:xfrm>
          <a:prstGeom prst="rect">
            <a:avLst/>
          </a:prstGeom>
          <a:no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101128"/>
              </a:buClr>
              <a:buSzPts val="8000"/>
              <a:buFont typeface="Proxima Nova"/>
              <a:buNone/>
            </a:pPr>
            <a:r>
              <a:rPr lang="en-US"/>
              <a:t>The database tier was difficult to transform</a:t>
            </a:r>
            <a:endParaRPr/>
          </a:p>
        </p:txBody>
      </p:sp>
      <p:sp>
        <p:nvSpPr>
          <p:cNvPr id="261" name="Google Shape;261;p55"/>
          <p:cNvSpPr/>
          <p:nvPr/>
        </p:nvSpPr>
        <p:spPr>
          <a:xfrm>
            <a:off x="23628892" y="12693696"/>
            <a:ext cx="389400" cy="523200"/>
          </a:xfrm>
          <a:prstGeom prst="rect">
            <a:avLst/>
          </a:prstGeom>
          <a:noFill/>
          <a:ln>
            <a:noFill/>
          </a:ln>
        </p:spPr>
        <p:txBody>
          <a:bodyPr anchorCtr="0" anchor="ctr" bIns="121900" lIns="121900" spcFirstLastPara="1" rIns="121900" wrap="square" tIns="121900">
            <a:noAutofit/>
          </a:bodyPr>
          <a:lstStyle/>
          <a:p>
            <a:pPr indent="0" lvl="0" marL="0" marR="0" rtl="0" algn="r">
              <a:lnSpc>
                <a:spcPct val="100000"/>
              </a:lnSpc>
              <a:spcBef>
                <a:spcPts val="0"/>
              </a:spcBef>
              <a:spcAft>
                <a:spcPts val="0"/>
              </a:spcAft>
              <a:buClr>
                <a:srgbClr val="A3A4B5"/>
              </a:buClr>
              <a:buSzPts val="1800"/>
              <a:buFont typeface="Proxima Nova"/>
              <a:buNone/>
            </a:pPr>
            <a:fld id="{00000000-1234-1234-1234-123412341234}" type="slidenum">
              <a:rPr b="0" i="0" lang="en-US" sz="1800" u="none" cap="none" strike="noStrike">
                <a:solidFill>
                  <a:srgbClr val="A3A4B5"/>
                </a:solidFill>
                <a:latin typeface="Proxima Nova"/>
                <a:ea typeface="Proxima Nova"/>
                <a:cs typeface="Proxima Nova"/>
                <a:sym typeface="Proxima Nova"/>
              </a:rPr>
              <a:t>‹#›</a:t>
            </a:fld>
            <a:r>
              <a:rPr b="0" i="0" lang="en-US" sz="1800" u="none" cap="none" strike="noStrike">
                <a:solidFill>
                  <a:srgbClr val="A3A4B5"/>
                </a:solidFill>
                <a:latin typeface="Proxima Nova"/>
                <a:ea typeface="Proxima Nova"/>
                <a:cs typeface="Proxima Nova"/>
                <a:sym typeface="Proxima Nova"/>
              </a:rPr>
              <a:t>￼</a:t>
            </a:r>
            <a:endParaRPr/>
          </a:p>
        </p:txBody>
      </p:sp>
      <p:sp>
        <p:nvSpPr>
          <p:cNvPr id="262" name="Google Shape;262;p55"/>
          <p:cNvSpPr/>
          <p:nvPr/>
        </p:nvSpPr>
        <p:spPr>
          <a:xfrm>
            <a:off x="2236918" y="6575118"/>
            <a:ext cx="16011600" cy="2915400"/>
          </a:xfrm>
          <a:prstGeom prst="roundRect">
            <a:avLst>
              <a:gd fmla="val 9818" name="adj"/>
            </a:avLst>
          </a:prstGeom>
          <a:noFill/>
          <a:ln cap="flat" cmpd="sng" w="19050">
            <a:solidFill>
              <a:srgbClr val="F75821"/>
            </a:solidFill>
            <a:prstDash val="lgDash"/>
            <a:miter lim="800000"/>
            <a:headEnd len="sm" w="sm" type="none"/>
            <a:tailEnd len="sm" w="sm" type="none"/>
          </a:ln>
        </p:spPr>
        <p:txBody>
          <a:bodyPr anchorCtr="0" anchor="ctr" bIns="91400" lIns="182850" spcFirstLastPara="1" rIns="182850" wrap="square" tIns="91400">
            <a:noAutofit/>
          </a:bodyPr>
          <a:lstStyle/>
          <a:p>
            <a:pPr indent="0" lvl="0" marL="0" marR="0" rtl="0" algn="ctr">
              <a:spcBef>
                <a:spcPts val="0"/>
              </a:spcBef>
              <a:spcAft>
                <a:spcPts val="0"/>
              </a:spcAft>
              <a:buNone/>
            </a:pPr>
            <a:r>
              <a:t/>
            </a:r>
            <a:endParaRPr b="0" i="0" sz="2100" u="none" cap="none" strike="noStrike">
              <a:solidFill>
                <a:schemeClr val="dk1"/>
              </a:solidFill>
              <a:latin typeface="Helvetica Neue"/>
              <a:ea typeface="Helvetica Neue"/>
              <a:cs typeface="Helvetica Neue"/>
              <a:sym typeface="Helvetica Neue"/>
            </a:endParaRPr>
          </a:p>
        </p:txBody>
      </p:sp>
      <p:sp>
        <p:nvSpPr>
          <p:cNvPr id="263" name="Google Shape;263;p55"/>
          <p:cNvSpPr/>
          <p:nvPr/>
        </p:nvSpPr>
        <p:spPr>
          <a:xfrm>
            <a:off x="2236918" y="3952984"/>
            <a:ext cx="16011600" cy="2168400"/>
          </a:xfrm>
          <a:prstGeom prst="roundRect">
            <a:avLst>
              <a:gd fmla="val 9818" name="adj"/>
            </a:avLst>
          </a:prstGeom>
          <a:noFill/>
          <a:ln cap="flat" cmpd="sng" w="19050">
            <a:solidFill>
              <a:srgbClr val="344D78"/>
            </a:solidFill>
            <a:prstDash val="lgDash"/>
            <a:miter lim="800000"/>
            <a:headEnd len="sm" w="sm" type="none"/>
            <a:tailEnd len="sm" w="sm" type="none"/>
          </a:ln>
        </p:spPr>
        <p:txBody>
          <a:bodyPr anchorCtr="0" anchor="ctr" bIns="91400" lIns="182850" spcFirstLastPara="1" rIns="182850" wrap="square" tIns="91400">
            <a:noAutofit/>
          </a:bodyPr>
          <a:lstStyle/>
          <a:p>
            <a:pPr indent="0" lvl="0" marL="0" marR="0" rtl="0" algn="ctr">
              <a:spcBef>
                <a:spcPts val="0"/>
              </a:spcBef>
              <a:spcAft>
                <a:spcPts val="0"/>
              </a:spcAft>
              <a:buNone/>
            </a:pPr>
            <a:r>
              <a:t/>
            </a:r>
            <a:endParaRPr b="0" i="0" sz="2100" u="none" cap="none" strike="noStrike">
              <a:solidFill>
                <a:schemeClr val="dk1"/>
              </a:solidFill>
              <a:latin typeface="Helvetica Neue"/>
              <a:ea typeface="Helvetica Neue"/>
              <a:cs typeface="Helvetica Neue"/>
              <a:sym typeface="Helvetica Neue"/>
            </a:endParaRPr>
          </a:p>
        </p:txBody>
      </p:sp>
      <p:sp>
        <p:nvSpPr>
          <p:cNvPr id="264" name="Google Shape;264;p55"/>
          <p:cNvSpPr txBox="1"/>
          <p:nvPr/>
        </p:nvSpPr>
        <p:spPr>
          <a:xfrm>
            <a:off x="2603774" y="4426768"/>
            <a:ext cx="15141600" cy="800400"/>
          </a:xfrm>
          <a:prstGeom prst="rect">
            <a:avLst/>
          </a:prstGeom>
          <a:noFill/>
          <a:ln>
            <a:noFill/>
          </a:ln>
        </p:spPr>
        <p:txBody>
          <a:bodyPr anchorCtr="0" anchor="t" bIns="91400" lIns="182850" spcFirstLastPara="1" rIns="182850" wrap="square" tIns="91400">
            <a:noAutofit/>
          </a:bodyPr>
          <a:lstStyle/>
          <a:p>
            <a:pPr indent="0" lvl="0" marL="0" marR="0" rtl="0" algn="ctr">
              <a:spcBef>
                <a:spcPts val="0"/>
              </a:spcBef>
              <a:spcAft>
                <a:spcPts val="0"/>
              </a:spcAft>
              <a:buNone/>
            </a:pPr>
            <a:r>
              <a:rPr b="1" i="0" lang="en-US" sz="4000" u="none" cap="none" strike="noStrike">
                <a:solidFill>
                  <a:schemeClr val="accent2"/>
                </a:solidFill>
                <a:latin typeface="Montserrat"/>
                <a:ea typeface="Montserrat"/>
                <a:cs typeface="Montserrat"/>
                <a:sym typeface="Montserrat"/>
              </a:rPr>
              <a:t>Application Tier (Stateless Microservices)</a:t>
            </a:r>
            <a:endParaRPr b="1" sz="2800"/>
          </a:p>
        </p:txBody>
      </p:sp>
      <p:cxnSp>
        <p:nvCxnSpPr>
          <p:cNvPr id="265" name="Google Shape;265;p55"/>
          <p:cNvCxnSpPr/>
          <p:nvPr/>
        </p:nvCxnSpPr>
        <p:spPr>
          <a:xfrm>
            <a:off x="15147358" y="5477006"/>
            <a:ext cx="0" cy="1468200"/>
          </a:xfrm>
          <a:prstGeom prst="straightConnector1">
            <a:avLst/>
          </a:prstGeom>
          <a:noFill/>
          <a:ln cap="flat" cmpd="sng" w="12700">
            <a:solidFill>
              <a:srgbClr val="344D78"/>
            </a:solidFill>
            <a:prstDash val="solid"/>
            <a:miter lim="800000"/>
            <a:headEnd len="sm" w="sm" type="none"/>
            <a:tailEnd len="med" w="med" type="triangle"/>
          </a:ln>
        </p:spPr>
      </p:cxnSp>
      <p:cxnSp>
        <p:nvCxnSpPr>
          <p:cNvPr id="266" name="Google Shape;266;p55"/>
          <p:cNvCxnSpPr/>
          <p:nvPr/>
        </p:nvCxnSpPr>
        <p:spPr>
          <a:xfrm>
            <a:off x="5088890" y="5387416"/>
            <a:ext cx="0" cy="1468200"/>
          </a:xfrm>
          <a:prstGeom prst="straightConnector1">
            <a:avLst/>
          </a:prstGeom>
          <a:noFill/>
          <a:ln cap="flat" cmpd="sng" w="12700">
            <a:solidFill>
              <a:srgbClr val="344D78"/>
            </a:solidFill>
            <a:prstDash val="solid"/>
            <a:miter lim="800000"/>
            <a:headEnd len="sm" w="sm" type="none"/>
            <a:tailEnd len="med" w="med" type="triangle"/>
          </a:ln>
        </p:spPr>
      </p:cxnSp>
      <p:sp>
        <p:nvSpPr>
          <p:cNvPr id="267" name="Google Shape;267;p55"/>
          <p:cNvSpPr txBox="1"/>
          <p:nvPr/>
        </p:nvSpPr>
        <p:spPr>
          <a:xfrm>
            <a:off x="2236918" y="7132294"/>
            <a:ext cx="16011600" cy="2031600"/>
          </a:xfrm>
          <a:prstGeom prst="rect">
            <a:avLst/>
          </a:prstGeom>
          <a:noFill/>
          <a:ln>
            <a:noFill/>
          </a:ln>
        </p:spPr>
        <p:txBody>
          <a:bodyPr anchorCtr="0" anchor="t" bIns="91400" lIns="182850" spcFirstLastPara="1" rIns="182850" wrap="square" tIns="91400">
            <a:noAutofit/>
          </a:bodyPr>
          <a:lstStyle/>
          <a:p>
            <a:pPr indent="0" lvl="0" marL="0" marR="0" rtl="0" algn="ctr">
              <a:spcBef>
                <a:spcPts val="0"/>
              </a:spcBef>
              <a:spcAft>
                <a:spcPts val="0"/>
              </a:spcAft>
              <a:buNone/>
            </a:pPr>
            <a:r>
              <a:rPr b="1" i="0" lang="en-US" sz="7200" u="none" cap="none" strike="noStrike">
                <a:solidFill>
                  <a:srgbClr val="F75821"/>
                </a:solidFill>
                <a:latin typeface="Montserrat"/>
                <a:ea typeface="Montserrat"/>
                <a:cs typeface="Montserrat"/>
                <a:sym typeface="Montserrat"/>
              </a:rPr>
              <a:t>Custom Data Platform</a:t>
            </a:r>
            <a:endParaRPr b="1" i="0" sz="4800" u="none" cap="none" strike="noStrike">
              <a:solidFill>
                <a:srgbClr val="F75821"/>
              </a:solidFill>
              <a:latin typeface="Montserrat"/>
              <a:ea typeface="Montserrat"/>
              <a:cs typeface="Montserrat"/>
              <a:sym typeface="Montserrat"/>
            </a:endParaRPr>
          </a:p>
          <a:p>
            <a:pPr indent="0" lvl="0" marL="0" marR="0" rtl="0" algn="ctr">
              <a:spcBef>
                <a:spcPts val="0"/>
              </a:spcBef>
              <a:spcAft>
                <a:spcPts val="0"/>
              </a:spcAft>
              <a:buNone/>
            </a:pPr>
            <a:r>
              <a:rPr b="1" i="0" lang="en-US" sz="4800" u="none" cap="none" strike="noStrike">
                <a:solidFill>
                  <a:srgbClr val="F75821"/>
                </a:solidFill>
                <a:latin typeface="Montserrat"/>
                <a:ea typeface="Montserrat"/>
                <a:cs typeface="Montserrat"/>
                <a:sym typeface="Montserrat"/>
              </a:rPr>
              <a:t>Transactional, Performant, Global</a:t>
            </a:r>
            <a:endParaRPr b="1" sz="2800"/>
          </a:p>
        </p:txBody>
      </p:sp>
      <p:pic>
        <p:nvPicPr>
          <p:cNvPr id="268" name="Google Shape;268;p55"/>
          <p:cNvPicPr preferRelativeResize="0"/>
          <p:nvPr/>
        </p:nvPicPr>
        <p:blipFill rotWithShape="1">
          <a:blip r:embed="rId3">
            <a:alphaModFix/>
          </a:blip>
          <a:srcRect b="0" l="0" r="0" t="0"/>
          <a:stretch/>
        </p:blipFill>
        <p:spPr>
          <a:xfrm>
            <a:off x="19460095" y="8583562"/>
            <a:ext cx="4536949" cy="1089660"/>
          </a:xfrm>
          <a:prstGeom prst="rect">
            <a:avLst/>
          </a:prstGeom>
          <a:noFill/>
          <a:ln>
            <a:noFill/>
          </a:ln>
        </p:spPr>
      </p:pic>
      <p:pic>
        <p:nvPicPr>
          <p:cNvPr id="269" name="Google Shape;269;p55"/>
          <p:cNvPicPr preferRelativeResize="0"/>
          <p:nvPr/>
        </p:nvPicPr>
        <p:blipFill rotWithShape="1">
          <a:blip r:embed="rId4">
            <a:alphaModFix/>
          </a:blip>
          <a:srcRect b="0" l="0" r="0" t="0"/>
          <a:stretch/>
        </p:blipFill>
        <p:spPr>
          <a:xfrm>
            <a:off x="19460095" y="6792056"/>
            <a:ext cx="4058919" cy="1057910"/>
          </a:xfrm>
          <a:prstGeom prst="rect">
            <a:avLst/>
          </a:prstGeom>
          <a:noFill/>
          <a:ln>
            <a:noFill/>
          </a:ln>
        </p:spPr>
      </p:pic>
      <p:pic>
        <p:nvPicPr>
          <p:cNvPr id="270" name="Google Shape;270;p55"/>
          <p:cNvPicPr preferRelativeResize="0"/>
          <p:nvPr/>
        </p:nvPicPr>
        <p:blipFill rotWithShape="1">
          <a:blip r:embed="rId5">
            <a:alphaModFix/>
          </a:blip>
          <a:srcRect b="0" l="0" r="0" t="0"/>
          <a:stretch/>
        </p:blipFill>
        <p:spPr>
          <a:xfrm>
            <a:off x="19568045" y="4519066"/>
            <a:ext cx="3950970" cy="1468120"/>
          </a:xfrm>
          <a:prstGeom prst="rect">
            <a:avLst/>
          </a:prstGeom>
          <a:noFill/>
          <a:ln>
            <a:noFill/>
          </a:ln>
        </p:spPr>
      </p:pic>
      <p:sp>
        <p:nvSpPr>
          <p:cNvPr id="271" name="Google Shape;271;p55"/>
          <p:cNvSpPr txBox="1"/>
          <p:nvPr/>
        </p:nvSpPr>
        <p:spPr>
          <a:xfrm>
            <a:off x="2603774" y="10446342"/>
            <a:ext cx="16964400" cy="1447800"/>
          </a:xfrm>
          <a:prstGeom prst="rect">
            <a:avLst/>
          </a:prstGeom>
          <a:noFill/>
          <a:ln>
            <a:noFill/>
          </a:ln>
        </p:spPr>
        <p:txBody>
          <a:bodyPr anchorCtr="0" anchor="t" bIns="91400" lIns="182850" spcFirstLastPara="1" rIns="182850" wrap="square" tIns="91400">
            <a:noAutofit/>
          </a:bodyPr>
          <a:lstStyle/>
          <a:p>
            <a:pPr indent="0" lvl="0" marL="0" marR="0" rtl="0" algn="ctr">
              <a:lnSpc>
                <a:spcPct val="85000"/>
              </a:lnSpc>
              <a:spcBef>
                <a:spcPts val="0"/>
              </a:spcBef>
              <a:spcAft>
                <a:spcPts val="0"/>
              </a:spcAft>
              <a:buClr>
                <a:schemeClr val="accent2"/>
              </a:buClr>
              <a:buSzPts val="6400"/>
              <a:buFont typeface="Montserrat"/>
              <a:buNone/>
            </a:pPr>
            <a:r>
              <a:rPr b="1" i="0" lang="en-US" sz="6400" u="none" cap="none" strike="noStrike">
                <a:solidFill>
                  <a:schemeClr val="accent3"/>
                </a:solidFill>
                <a:latin typeface="Montserrat"/>
                <a:ea typeface="Montserrat"/>
                <a:cs typeface="Montserrat"/>
                <a:sym typeface="Montserrat"/>
              </a:rPr>
              <a:t>No general platform for the enterprise</a:t>
            </a:r>
            <a:endParaRPr b="1" sz="2800">
              <a:solidFill>
                <a:schemeClr val="accent3"/>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56"/>
          <p:cNvSpPr txBox="1"/>
          <p:nvPr>
            <p:ph idx="12" type="sldNum"/>
          </p:nvPr>
        </p:nvSpPr>
        <p:spPr>
          <a:xfrm>
            <a:off x="23626606" y="12693696"/>
            <a:ext cx="391500" cy="523200"/>
          </a:xfrm>
          <a:prstGeom prst="rect">
            <a:avLst/>
          </a:prstGeom>
          <a:noFill/>
          <a:ln>
            <a:noFill/>
          </a:ln>
        </p:spPr>
        <p:txBody>
          <a:bodyPr anchorCtr="0" anchor="ctr" bIns="121900" lIns="121900" spcFirstLastPara="1" rIns="121900" wrap="square" tIns="121900">
            <a:noAutofit/>
          </a:bodyPr>
          <a:lstStyle/>
          <a:p>
            <a:pPr indent="0" lvl="0" marL="0" rtl="0" algn="r">
              <a:spcBef>
                <a:spcPts val="0"/>
              </a:spcBef>
              <a:spcAft>
                <a:spcPts val="0"/>
              </a:spcAft>
              <a:buClr>
                <a:srgbClr val="A3A4B5"/>
              </a:buClr>
              <a:buSzPts val="1800"/>
              <a:buFont typeface="Proxima Nova"/>
              <a:buNone/>
            </a:pPr>
            <a:fld id="{00000000-1234-1234-1234-123412341234}" type="slidenum">
              <a:rPr lang="en-US"/>
              <a:t>‹#›</a:t>
            </a:fld>
            <a:endParaRPr/>
          </a:p>
        </p:txBody>
      </p:sp>
      <p:sp>
        <p:nvSpPr>
          <p:cNvPr id="277" name="Google Shape;277;p56"/>
          <p:cNvSpPr txBox="1"/>
          <p:nvPr/>
        </p:nvSpPr>
        <p:spPr>
          <a:xfrm>
            <a:off x="2340886" y="5934606"/>
            <a:ext cx="18512400" cy="1846800"/>
          </a:xfrm>
          <a:prstGeom prst="rect">
            <a:avLst/>
          </a:prstGeom>
          <a:noFill/>
          <a:ln>
            <a:noFill/>
          </a:ln>
        </p:spPr>
        <p:txBody>
          <a:bodyPr anchorCtr="0" anchor="t" bIns="91400" lIns="182850" spcFirstLastPara="1" rIns="182850" wrap="square" tIns="91400">
            <a:noAutofit/>
          </a:bodyPr>
          <a:lstStyle/>
          <a:p>
            <a:pPr indent="0" lvl="0" marL="0" marR="0" rtl="0" algn="l">
              <a:spcBef>
                <a:spcPts val="0"/>
              </a:spcBef>
              <a:spcAft>
                <a:spcPts val="0"/>
              </a:spcAft>
              <a:buNone/>
            </a:pPr>
            <a:r>
              <a:rPr b="1" lang="en-US" sz="10800">
                <a:solidFill>
                  <a:srgbClr val="FFFFFF"/>
                </a:solidFill>
                <a:latin typeface="Proxima Nova"/>
                <a:ea typeface="Proxima Nova"/>
                <a:cs typeface="Proxima Nova"/>
                <a:sym typeface="Proxima Nova"/>
              </a:rPr>
              <a:t>So what...?</a:t>
            </a:r>
            <a:endParaRPr sz="10800">
              <a:solidFill>
                <a:srgbClr val="FFFFFF"/>
              </a:solidFill>
              <a:latin typeface="Proxima Nova"/>
              <a:ea typeface="Proxima Nova"/>
              <a:cs typeface="Proxima Nova"/>
              <a:sym typeface="Proxima Nova"/>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57"/>
          <p:cNvSpPr txBox="1"/>
          <p:nvPr>
            <p:ph type="title"/>
          </p:nvPr>
        </p:nvSpPr>
        <p:spPr>
          <a:xfrm>
            <a:off x="862701" y="449447"/>
            <a:ext cx="22664700" cy="1694400"/>
          </a:xfrm>
          <a:prstGeom prst="rect">
            <a:avLst/>
          </a:prstGeom>
          <a:no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101128"/>
              </a:buClr>
              <a:buSzPts val="8000"/>
              <a:buFont typeface="Proxima Nova"/>
              <a:buNone/>
            </a:pPr>
            <a:r>
              <a:rPr lang="en-US"/>
              <a:t>Your Challenges</a:t>
            </a:r>
            <a:endParaRPr/>
          </a:p>
        </p:txBody>
      </p:sp>
      <p:sp>
        <p:nvSpPr>
          <p:cNvPr id="283" name="Google Shape;283;p57"/>
          <p:cNvSpPr/>
          <p:nvPr/>
        </p:nvSpPr>
        <p:spPr>
          <a:xfrm>
            <a:off x="23628892" y="12693696"/>
            <a:ext cx="389400" cy="523200"/>
          </a:xfrm>
          <a:prstGeom prst="rect">
            <a:avLst/>
          </a:prstGeom>
          <a:noFill/>
          <a:ln>
            <a:noFill/>
          </a:ln>
        </p:spPr>
        <p:txBody>
          <a:bodyPr anchorCtr="0" anchor="ctr" bIns="121900" lIns="121900" spcFirstLastPara="1" rIns="121900" wrap="square" tIns="121900">
            <a:noAutofit/>
          </a:bodyPr>
          <a:lstStyle/>
          <a:p>
            <a:pPr indent="0" lvl="0" marL="0" marR="0" rtl="0" algn="r">
              <a:lnSpc>
                <a:spcPct val="100000"/>
              </a:lnSpc>
              <a:spcBef>
                <a:spcPts val="0"/>
              </a:spcBef>
              <a:spcAft>
                <a:spcPts val="0"/>
              </a:spcAft>
              <a:buClr>
                <a:srgbClr val="A3A4B5"/>
              </a:buClr>
              <a:buSzPts val="1800"/>
              <a:buFont typeface="Proxima Nova"/>
              <a:buNone/>
            </a:pPr>
            <a:fld id="{00000000-1234-1234-1234-123412341234}" type="slidenum">
              <a:rPr b="0" i="0" lang="en-US" sz="1800" u="none" cap="none" strike="noStrike">
                <a:solidFill>
                  <a:srgbClr val="A3A4B5"/>
                </a:solidFill>
                <a:latin typeface="Proxima Nova"/>
                <a:ea typeface="Proxima Nova"/>
                <a:cs typeface="Proxima Nova"/>
                <a:sym typeface="Proxima Nova"/>
              </a:rPr>
              <a:t>‹#›</a:t>
            </a:fld>
            <a:r>
              <a:rPr b="0" i="0" lang="en-US" sz="1800" u="none" cap="none" strike="noStrike">
                <a:solidFill>
                  <a:srgbClr val="A3A4B5"/>
                </a:solidFill>
                <a:latin typeface="Proxima Nova"/>
                <a:ea typeface="Proxima Nova"/>
                <a:cs typeface="Proxima Nova"/>
                <a:sym typeface="Proxima Nova"/>
              </a:rPr>
              <a:t>￼</a:t>
            </a:r>
            <a:endParaRPr/>
          </a:p>
        </p:txBody>
      </p:sp>
      <p:sp>
        <p:nvSpPr>
          <p:cNvPr id="284" name="Google Shape;284;p57"/>
          <p:cNvSpPr txBox="1"/>
          <p:nvPr>
            <p:ph type="title"/>
          </p:nvPr>
        </p:nvSpPr>
        <p:spPr>
          <a:xfrm>
            <a:off x="861750" y="1874873"/>
            <a:ext cx="23021400" cy="1129800"/>
          </a:xfrm>
          <a:prstGeom prst="rect">
            <a:avLst/>
          </a:prstGeom>
          <a:noFill/>
          <a:ln>
            <a:noFill/>
          </a:ln>
        </p:spPr>
        <p:txBody>
          <a:bodyPr anchorCtr="0" anchor="t" bIns="91400" lIns="182850" spcFirstLastPara="1" rIns="182850" wrap="square" tIns="91400">
            <a:noAutofit/>
          </a:bodyPr>
          <a:lstStyle/>
          <a:p>
            <a:pPr indent="0" lvl="0" marL="0" marR="0" rtl="0" algn="l">
              <a:lnSpc>
                <a:spcPct val="85000"/>
              </a:lnSpc>
              <a:spcBef>
                <a:spcPts val="0"/>
              </a:spcBef>
              <a:spcAft>
                <a:spcPts val="0"/>
              </a:spcAft>
              <a:buClr>
                <a:schemeClr val="accent2"/>
              </a:buClr>
              <a:buSzPts val="8000"/>
              <a:buFont typeface="Montserrat"/>
              <a:buNone/>
            </a:pPr>
            <a:r>
              <a:rPr lang="en-US" sz="4300">
                <a:solidFill>
                  <a:schemeClr val="accent1"/>
                </a:solidFill>
              </a:rPr>
              <a:t>Your approach to</a:t>
            </a:r>
            <a:r>
              <a:rPr i="0" lang="en-US" sz="4300" u="none" cap="none" strike="noStrike">
                <a:solidFill>
                  <a:schemeClr val="accent1"/>
                </a:solidFill>
                <a:latin typeface="Montserrat"/>
                <a:ea typeface="Montserrat"/>
                <a:cs typeface="Montserrat"/>
                <a:sym typeface="Montserrat"/>
              </a:rPr>
              <a:t> solv</a:t>
            </a:r>
            <a:r>
              <a:rPr lang="en-US" sz="4300">
                <a:solidFill>
                  <a:schemeClr val="accent1"/>
                </a:solidFill>
              </a:rPr>
              <a:t>ing</a:t>
            </a:r>
            <a:r>
              <a:rPr i="0" lang="en-US" sz="4300" u="none" cap="none" strike="noStrike">
                <a:solidFill>
                  <a:schemeClr val="accent1"/>
                </a:solidFill>
                <a:latin typeface="Montserrat"/>
                <a:ea typeface="Montserrat"/>
                <a:cs typeface="Montserrat"/>
                <a:sym typeface="Montserrat"/>
              </a:rPr>
              <a:t> </a:t>
            </a:r>
            <a:r>
              <a:rPr i="0" lang="en-US" sz="4300" u="none" cap="none" strike="noStrike">
                <a:solidFill>
                  <a:schemeClr val="accent1"/>
                </a:solidFill>
                <a:latin typeface="Montserrat"/>
                <a:ea typeface="Montserrat"/>
                <a:cs typeface="Montserrat"/>
                <a:sym typeface="Montserrat"/>
              </a:rPr>
              <a:t>the</a:t>
            </a:r>
            <a:r>
              <a:rPr lang="en-US" sz="4300">
                <a:solidFill>
                  <a:schemeClr val="accent1"/>
                </a:solidFill>
              </a:rPr>
              <a:t>se</a:t>
            </a:r>
            <a:r>
              <a:rPr i="0" lang="en-US" sz="4300" u="none" cap="none" strike="noStrike">
                <a:solidFill>
                  <a:schemeClr val="accent1"/>
                </a:solidFill>
                <a:latin typeface="Montserrat"/>
                <a:ea typeface="Montserrat"/>
                <a:cs typeface="Montserrat"/>
                <a:sym typeface="Montserrat"/>
              </a:rPr>
              <a:t>?</a:t>
            </a:r>
            <a:endParaRPr i="0" sz="4300" u="none" cap="none" strike="noStrike">
              <a:solidFill>
                <a:schemeClr val="accent1"/>
              </a:solidFill>
              <a:latin typeface="Montserrat"/>
              <a:ea typeface="Montserrat"/>
              <a:cs typeface="Montserrat"/>
              <a:sym typeface="Montserrat"/>
            </a:endParaRPr>
          </a:p>
        </p:txBody>
      </p:sp>
      <p:sp>
        <p:nvSpPr>
          <p:cNvPr id="285" name="Google Shape;285;p57"/>
          <p:cNvSpPr txBox="1"/>
          <p:nvPr/>
        </p:nvSpPr>
        <p:spPr>
          <a:xfrm>
            <a:off x="1868532" y="3301604"/>
            <a:ext cx="19477200" cy="5724600"/>
          </a:xfrm>
          <a:prstGeom prst="rect">
            <a:avLst/>
          </a:prstGeom>
          <a:noFill/>
          <a:ln>
            <a:noFill/>
          </a:ln>
        </p:spPr>
        <p:txBody>
          <a:bodyPr anchorCtr="0" anchor="t" bIns="91400" lIns="182850" spcFirstLastPara="1" rIns="182850" wrap="square" tIns="91400">
            <a:noAutofit/>
          </a:bodyPr>
          <a:lstStyle/>
          <a:p>
            <a:pPr indent="-1143000" lvl="0" marL="1143000" marR="0" rtl="0" algn="l">
              <a:spcBef>
                <a:spcPts val="0"/>
              </a:spcBef>
              <a:spcAft>
                <a:spcPts val="0"/>
              </a:spcAft>
              <a:buClr>
                <a:schemeClr val="dk1"/>
              </a:buClr>
              <a:buSzPts val="7200"/>
              <a:buFont typeface="Arial"/>
              <a:buChar char="•"/>
            </a:pPr>
            <a:r>
              <a:rPr lang="en-US" sz="7200">
                <a:solidFill>
                  <a:schemeClr val="dk1"/>
                </a:solidFill>
                <a:latin typeface="Montserrat"/>
                <a:ea typeface="Montserrat"/>
                <a:cs typeface="Montserrat"/>
                <a:sym typeface="Montserrat"/>
              </a:rPr>
              <a:t>Millions of IOPS (not billions)</a:t>
            </a:r>
            <a:endParaRPr sz="2800"/>
          </a:p>
          <a:p>
            <a:pPr indent="-685800" lvl="0" marL="1143000" marR="0" rtl="0" algn="l">
              <a:spcBef>
                <a:spcPts val="0"/>
              </a:spcBef>
              <a:spcAft>
                <a:spcPts val="0"/>
              </a:spcAft>
              <a:buClr>
                <a:schemeClr val="dk1"/>
              </a:buClr>
              <a:buSzPts val="7200"/>
              <a:buFont typeface="Arial"/>
              <a:buNone/>
            </a:pPr>
            <a:r>
              <a:t/>
            </a:r>
            <a:endParaRPr sz="7200">
              <a:solidFill>
                <a:schemeClr val="dk1"/>
              </a:solidFill>
              <a:latin typeface="Montserrat"/>
              <a:ea typeface="Montserrat"/>
              <a:cs typeface="Montserrat"/>
              <a:sym typeface="Montserrat"/>
            </a:endParaRPr>
          </a:p>
          <a:p>
            <a:pPr indent="-1143000" lvl="0" marL="1143000" marR="0" rtl="0" algn="l">
              <a:spcBef>
                <a:spcPts val="0"/>
              </a:spcBef>
              <a:spcAft>
                <a:spcPts val="0"/>
              </a:spcAft>
              <a:buClr>
                <a:schemeClr val="dk1"/>
              </a:buClr>
              <a:buSzPts val="7200"/>
              <a:buFont typeface="Arial"/>
              <a:buChar char="•"/>
            </a:pPr>
            <a:r>
              <a:rPr lang="en-US" sz="7200">
                <a:solidFill>
                  <a:schemeClr val="dk1"/>
                </a:solidFill>
                <a:latin typeface="Montserrat"/>
                <a:ea typeface="Montserrat"/>
                <a:cs typeface="Montserrat"/>
                <a:sym typeface="Montserrat"/>
              </a:rPr>
              <a:t>1000s of apps (not 10s of apps)</a:t>
            </a:r>
            <a:endParaRPr sz="2800"/>
          </a:p>
          <a:p>
            <a:pPr indent="-685800" lvl="0" marL="1143000" marR="0" rtl="0" algn="l">
              <a:spcBef>
                <a:spcPts val="0"/>
              </a:spcBef>
              <a:spcAft>
                <a:spcPts val="0"/>
              </a:spcAft>
              <a:buClr>
                <a:schemeClr val="dk1"/>
              </a:buClr>
              <a:buSzPts val="7200"/>
              <a:buFont typeface="Arial"/>
              <a:buNone/>
            </a:pPr>
            <a:r>
              <a:t/>
            </a:r>
            <a:endParaRPr sz="7200">
              <a:solidFill>
                <a:schemeClr val="dk1"/>
              </a:solidFill>
              <a:latin typeface="Montserrat"/>
              <a:ea typeface="Montserrat"/>
              <a:cs typeface="Montserrat"/>
              <a:sym typeface="Montserrat"/>
            </a:endParaRPr>
          </a:p>
          <a:p>
            <a:pPr indent="-1143000" lvl="0" marL="1143000" marR="0" rtl="0" algn="l">
              <a:spcBef>
                <a:spcPts val="0"/>
              </a:spcBef>
              <a:spcAft>
                <a:spcPts val="0"/>
              </a:spcAft>
              <a:buClr>
                <a:schemeClr val="dk1"/>
              </a:buClr>
              <a:buSzPts val="7200"/>
              <a:buFont typeface="Arial"/>
              <a:buChar char="•"/>
            </a:pPr>
            <a:r>
              <a:rPr lang="en-US" sz="7200">
                <a:solidFill>
                  <a:schemeClr val="dk1"/>
                </a:solidFill>
                <a:latin typeface="Montserrat"/>
                <a:ea typeface="Montserrat"/>
                <a:cs typeface="Montserrat"/>
                <a:sym typeface="Montserrat"/>
              </a:rPr>
              <a:t>Want standard open APIs (not custom)</a:t>
            </a:r>
            <a:endParaRPr sz="28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58"/>
          <p:cNvSpPr txBox="1"/>
          <p:nvPr>
            <p:ph type="title"/>
          </p:nvPr>
        </p:nvSpPr>
        <p:spPr>
          <a:xfrm>
            <a:off x="862701" y="449447"/>
            <a:ext cx="22664700" cy="1694400"/>
          </a:xfrm>
          <a:prstGeom prst="rect">
            <a:avLst/>
          </a:prstGeom>
          <a:no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101128"/>
              </a:buClr>
              <a:buSzPts val="8000"/>
              <a:buFont typeface="Proxima Nova"/>
              <a:buNone/>
            </a:pPr>
            <a:r>
              <a:rPr lang="en-US"/>
              <a:t>How Pivotal Transforms Customers</a:t>
            </a:r>
            <a:endParaRPr/>
          </a:p>
        </p:txBody>
      </p:sp>
      <p:sp>
        <p:nvSpPr>
          <p:cNvPr id="291" name="Google Shape;291;p58"/>
          <p:cNvSpPr txBox="1"/>
          <p:nvPr>
            <p:ph type="title"/>
          </p:nvPr>
        </p:nvSpPr>
        <p:spPr>
          <a:xfrm>
            <a:off x="827300" y="1692277"/>
            <a:ext cx="23449800" cy="838800"/>
          </a:xfrm>
          <a:prstGeom prst="rect">
            <a:avLst/>
          </a:prstGeom>
          <a:noFill/>
          <a:ln>
            <a:noFill/>
          </a:ln>
        </p:spPr>
        <p:txBody>
          <a:bodyPr anchorCtr="0" anchor="t" bIns="91400" lIns="182850" spcFirstLastPara="1" rIns="182850" wrap="square" tIns="91400">
            <a:noAutofit/>
          </a:bodyPr>
          <a:lstStyle/>
          <a:p>
            <a:pPr indent="0" lvl="0" marL="0" marR="0" rtl="0" algn="l">
              <a:lnSpc>
                <a:spcPct val="85000"/>
              </a:lnSpc>
              <a:spcBef>
                <a:spcPts val="0"/>
              </a:spcBef>
              <a:spcAft>
                <a:spcPts val="0"/>
              </a:spcAft>
              <a:buClr>
                <a:schemeClr val="dk2"/>
              </a:buClr>
              <a:buSzPts val="8000"/>
              <a:buFont typeface="Montserrat"/>
              <a:buNone/>
            </a:pPr>
            <a:r>
              <a:rPr i="0" lang="en-US" sz="4300" u="none" cap="none" strike="noStrike">
                <a:solidFill>
                  <a:schemeClr val="accent1"/>
                </a:solidFill>
                <a:latin typeface="Montserrat"/>
                <a:ea typeface="Montserrat"/>
                <a:cs typeface="Montserrat"/>
                <a:sym typeface="Montserrat"/>
              </a:rPr>
              <a:t>Changes that are already underway</a:t>
            </a:r>
            <a:endParaRPr i="0" sz="4300" u="none" cap="none" strike="noStrike">
              <a:solidFill>
                <a:schemeClr val="accent1"/>
              </a:solidFill>
              <a:latin typeface="Montserrat"/>
              <a:ea typeface="Montserrat"/>
              <a:cs typeface="Montserrat"/>
              <a:sym typeface="Montserrat"/>
            </a:endParaRPr>
          </a:p>
        </p:txBody>
      </p:sp>
      <p:grpSp>
        <p:nvGrpSpPr>
          <p:cNvPr id="292" name="Google Shape;292;p58"/>
          <p:cNvGrpSpPr/>
          <p:nvPr/>
        </p:nvGrpSpPr>
        <p:grpSpPr>
          <a:xfrm>
            <a:off x="2273979" y="2684341"/>
            <a:ext cx="6670681" cy="9516661"/>
            <a:chOff x="852764" y="892349"/>
            <a:chExt cx="2501568" cy="3568837"/>
          </a:xfrm>
        </p:grpSpPr>
        <p:pic>
          <p:nvPicPr>
            <p:cNvPr id="293" name="Google Shape;293;p58"/>
            <p:cNvPicPr preferRelativeResize="0"/>
            <p:nvPr/>
          </p:nvPicPr>
          <p:blipFill rotWithShape="1">
            <a:blip r:embed="rId3">
              <a:alphaModFix/>
            </a:blip>
            <a:srcRect b="0" l="0" r="0" t="0"/>
            <a:stretch/>
          </p:blipFill>
          <p:spPr>
            <a:xfrm>
              <a:off x="1562789" y="892349"/>
              <a:ext cx="432412" cy="597140"/>
            </a:xfrm>
            <a:prstGeom prst="rect">
              <a:avLst/>
            </a:prstGeom>
            <a:noFill/>
            <a:ln>
              <a:noFill/>
            </a:ln>
          </p:spPr>
        </p:pic>
        <p:pic>
          <p:nvPicPr>
            <p:cNvPr id="294" name="Google Shape;294;p58"/>
            <p:cNvPicPr preferRelativeResize="0"/>
            <p:nvPr/>
          </p:nvPicPr>
          <p:blipFill rotWithShape="1">
            <a:blip r:embed="rId3">
              <a:alphaModFix/>
            </a:blip>
            <a:srcRect b="0" l="0" r="0" t="0"/>
            <a:stretch/>
          </p:blipFill>
          <p:spPr>
            <a:xfrm>
              <a:off x="2241045" y="892349"/>
              <a:ext cx="432412" cy="597140"/>
            </a:xfrm>
            <a:prstGeom prst="rect">
              <a:avLst/>
            </a:prstGeom>
            <a:noFill/>
            <a:ln>
              <a:noFill/>
            </a:ln>
          </p:spPr>
        </p:pic>
        <p:sp>
          <p:nvSpPr>
            <p:cNvPr id="295" name="Google Shape;295;p58"/>
            <p:cNvSpPr txBox="1"/>
            <p:nvPr/>
          </p:nvSpPr>
          <p:spPr>
            <a:xfrm>
              <a:off x="1665793" y="1546665"/>
              <a:ext cx="914700" cy="376800"/>
            </a:xfrm>
            <a:prstGeom prst="rect">
              <a:avLst/>
            </a:prstGeom>
            <a:noFill/>
            <a:ln>
              <a:noFill/>
            </a:ln>
          </p:spPr>
          <p:txBody>
            <a:bodyPr anchorCtr="0" anchor="t" bIns="91400" lIns="182850" spcFirstLastPara="1" rIns="182850" wrap="square" tIns="91400">
              <a:noAutofit/>
            </a:bodyPr>
            <a:lstStyle/>
            <a:p>
              <a:pPr indent="0" lvl="0" marL="0" marR="0" rtl="0" algn="ctr">
                <a:spcBef>
                  <a:spcPts val="0"/>
                </a:spcBef>
                <a:spcAft>
                  <a:spcPts val="0"/>
                </a:spcAft>
                <a:buNone/>
              </a:pPr>
              <a:r>
                <a:rPr lang="en-US" sz="2700">
                  <a:solidFill>
                    <a:schemeClr val="dk1"/>
                  </a:solidFill>
                  <a:latin typeface="Arial"/>
                  <a:ea typeface="Arial"/>
                  <a:cs typeface="Arial"/>
                  <a:sym typeface="Arial"/>
                </a:rPr>
                <a:t>2 corporate datacenters</a:t>
              </a:r>
              <a:endParaRPr sz="2800"/>
            </a:p>
          </p:txBody>
        </p:sp>
        <p:cxnSp>
          <p:nvCxnSpPr>
            <p:cNvPr id="296" name="Google Shape;296;p58"/>
            <p:cNvCxnSpPr/>
            <p:nvPr/>
          </p:nvCxnSpPr>
          <p:spPr>
            <a:xfrm>
              <a:off x="2110012" y="2053987"/>
              <a:ext cx="0" cy="738300"/>
            </a:xfrm>
            <a:prstGeom prst="straightConnector1">
              <a:avLst/>
            </a:prstGeom>
            <a:noFill/>
            <a:ln cap="rnd" cmpd="sng" w="57150">
              <a:solidFill>
                <a:srgbClr val="414242"/>
              </a:solidFill>
              <a:prstDash val="dot"/>
              <a:round/>
              <a:headEnd len="sm" w="sm" type="none"/>
              <a:tailEnd len="sm" w="sm" type="none"/>
            </a:ln>
          </p:spPr>
        </p:cxnSp>
        <p:pic>
          <p:nvPicPr>
            <p:cNvPr id="297" name="Google Shape;297;p58"/>
            <p:cNvPicPr preferRelativeResize="0"/>
            <p:nvPr/>
          </p:nvPicPr>
          <p:blipFill rotWithShape="1">
            <a:blip r:embed="rId4">
              <a:alphaModFix/>
            </a:blip>
            <a:srcRect b="0" l="0" r="0" t="0"/>
            <a:stretch/>
          </p:blipFill>
          <p:spPr>
            <a:xfrm>
              <a:off x="852764" y="3654004"/>
              <a:ext cx="2501568" cy="807182"/>
            </a:xfrm>
            <a:prstGeom prst="rect">
              <a:avLst/>
            </a:prstGeom>
            <a:noFill/>
            <a:ln>
              <a:noFill/>
            </a:ln>
          </p:spPr>
        </p:pic>
      </p:grpSp>
      <p:grpSp>
        <p:nvGrpSpPr>
          <p:cNvPr id="298" name="Google Shape;298;p58"/>
          <p:cNvGrpSpPr/>
          <p:nvPr/>
        </p:nvGrpSpPr>
        <p:grpSpPr>
          <a:xfrm>
            <a:off x="10604102" y="2684339"/>
            <a:ext cx="4192579" cy="5021842"/>
            <a:chOff x="3976638" y="892349"/>
            <a:chExt cx="1572256" cy="1883238"/>
          </a:xfrm>
        </p:grpSpPr>
        <p:cxnSp>
          <p:nvCxnSpPr>
            <p:cNvPr id="299" name="Google Shape;299;p58"/>
            <p:cNvCxnSpPr/>
            <p:nvPr/>
          </p:nvCxnSpPr>
          <p:spPr>
            <a:xfrm>
              <a:off x="4720050" y="2037287"/>
              <a:ext cx="0" cy="738300"/>
            </a:xfrm>
            <a:prstGeom prst="straightConnector1">
              <a:avLst/>
            </a:prstGeom>
            <a:noFill/>
            <a:ln cap="rnd" cmpd="sng" w="57150">
              <a:solidFill>
                <a:srgbClr val="414242"/>
              </a:solidFill>
              <a:prstDash val="dot"/>
              <a:round/>
              <a:headEnd len="sm" w="sm" type="none"/>
              <a:tailEnd len="sm" w="sm" type="none"/>
            </a:ln>
          </p:spPr>
        </p:cxnSp>
        <p:grpSp>
          <p:nvGrpSpPr>
            <p:cNvPr id="300" name="Google Shape;300;p58"/>
            <p:cNvGrpSpPr/>
            <p:nvPr/>
          </p:nvGrpSpPr>
          <p:grpSpPr>
            <a:xfrm>
              <a:off x="3976638" y="892349"/>
              <a:ext cx="1243550" cy="1030922"/>
              <a:chOff x="-9743" y="3682809"/>
              <a:chExt cx="1243550" cy="1030922"/>
            </a:xfrm>
          </p:grpSpPr>
          <p:pic>
            <p:nvPicPr>
              <p:cNvPr id="301" name="Google Shape;301;p58"/>
              <p:cNvPicPr preferRelativeResize="0"/>
              <p:nvPr/>
            </p:nvPicPr>
            <p:blipFill rotWithShape="1">
              <a:blip r:embed="rId5">
                <a:alphaModFix/>
              </a:blip>
              <a:srcRect b="0" l="0" r="0" t="0"/>
              <a:stretch/>
            </p:blipFill>
            <p:spPr>
              <a:xfrm>
                <a:off x="-9743" y="3682809"/>
                <a:ext cx="429768" cy="593489"/>
              </a:xfrm>
              <a:prstGeom prst="rect">
                <a:avLst/>
              </a:prstGeom>
              <a:noFill/>
              <a:ln>
                <a:noFill/>
              </a:ln>
            </p:spPr>
          </p:pic>
          <p:sp>
            <p:nvSpPr>
              <p:cNvPr id="302" name="Google Shape;302;p58"/>
              <p:cNvSpPr txBox="1"/>
              <p:nvPr/>
            </p:nvSpPr>
            <p:spPr>
              <a:xfrm>
                <a:off x="319107" y="4336931"/>
                <a:ext cx="914700" cy="376800"/>
              </a:xfrm>
              <a:prstGeom prst="rect">
                <a:avLst/>
              </a:prstGeom>
              <a:noFill/>
              <a:ln>
                <a:noFill/>
              </a:ln>
            </p:spPr>
            <p:txBody>
              <a:bodyPr anchorCtr="0" anchor="t" bIns="91400" lIns="182850" spcFirstLastPara="1" rIns="182850" wrap="square" tIns="91400">
                <a:noAutofit/>
              </a:bodyPr>
              <a:lstStyle/>
              <a:p>
                <a:pPr indent="0" lvl="0" marL="0" marR="0" rtl="0" algn="ctr">
                  <a:spcBef>
                    <a:spcPts val="0"/>
                  </a:spcBef>
                  <a:spcAft>
                    <a:spcPts val="0"/>
                  </a:spcAft>
                  <a:buNone/>
                </a:pPr>
                <a:r>
                  <a:rPr lang="en-US" sz="2700">
                    <a:solidFill>
                      <a:schemeClr val="dk1"/>
                    </a:solidFill>
                    <a:latin typeface="Arial"/>
                    <a:ea typeface="Arial"/>
                    <a:cs typeface="Arial"/>
                    <a:sym typeface="Arial"/>
                  </a:rPr>
                  <a:t>traditional servers</a:t>
                </a:r>
                <a:endParaRPr sz="2800"/>
              </a:p>
            </p:txBody>
          </p:sp>
        </p:grpSp>
        <p:pic>
          <p:nvPicPr>
            <p:cNvPr id="303" name="Google Shape;303;p58"/>
            <p:cNvPicPr preferRelativeResize="0"/>
            <p:nvPr/>
          </p:nvPicPr>
          <p:blipFill rotWithShape="1">
            <a:blip r:embed="rId5">
              <a:alphaModFix/>
            </a:blip>
            <a:srcRect b="0" l="0" r="0" t="0"/>
            <a:stretch/>
          </p:blipFill>
          <p:spPr>
            <a:xfrm>
              <a:off x="4547882" y="892349"/>
              <a:ext cx="429768" cy="593489"/>
            </a:xfrm>
            <a:prstGeom prst="rect">
              <a:avLst/>
            </a:prstGeom>
            <a:noFill/>
            <a:ln>
              <a:noFill/>
            </a:ln>
          </p:spPr>
        </p:pic>
        <p:pic>
          <p:nvPicPr>
            <p:cNvPr id="304" name="Google Shape;304;p58"/>
            <p:cNvPicPr preferRelativeResize="0"/>
            <p:nvPr/>
          </p:nvPicPr>
          <p:blipFill rotWithShape="1">
            <a:blip r:embed="rId5">
              <a:alphaModFix/>
            </a:blip>
            <a:srcRect b="0" l="0" r="0" t="0"/>
            <a:stretch/>
          </p:blipFill>
          <p:spPr>
            <a:xfrm>
              <a:off x="5119126" y="892349"/>
              <a:ext cx="429768" cy="593489"/>
            </a:xfrm>
            <a:prstGeom prst="rect">
              <a:avLst/>
            </a:prstGeom>
            <a:noFill/>
            <a:ln>
              <a:noFill/>
            </a:ln>
          </p:spPr>
        </p:pic>
      </p:grpSp>
      <p:grpSp>
        <p:nvGrpSpPr>
          <p:cNvPr id="305" name="Google Shape;305;p58"/>
          <p:cNvGrpSpPr/>
          <p:nvPr/>
        </p:nvGrpSpPr>
        <p:grpSpPr>
          <a:xfrm>
            <a:off x="17686750" y="2748006"/>
            <a:ext cx="5035200" cy="4958552"/>
            <a:chOff x="8843375" y="1221603"/>
            <a:chExt cx="2517600" cy="2479276"/>
          </a:xfrm>
        </p:grpSpPr>
        <p:cxnSp>
          <p:nvCxnSpPr>
            <p:cNvPr id="306" name="Google Shape;306;p58"/>
            <p:cNvCxnSpPr/>
            <p:nvPr/>
          </p:nvCxnSpPr>
          <p:spPr>
            <a:xfrm>
              <a:off x="10104083" y="2716579"/>
              <a:ext cx="0" cy="984300"/>
            </a:xfrm>
            <a:prstGeom prst="straightConnector1">
              <a:avLst/>
            </a:prstGeom>
            <a:noFill/>
            <a:ln cap="rnd" cmpd="sng" w="57150">
              <a:solidFill>
                <a:srgbClr val="414242"/>
              </a:solidFill>
              <a:prstDash val="dot"/>
              <a:round/>
              <a:headEnd len="sm" w="sm" type="none"/>
              <a:tailEnd len="sm" w="sm" type="none"/>
            </a:ln>
          </p:spPr>
        </p:cxnSp>
        <p:sp>
          <p:nvSpPr>
            <p:cNvPr id="307" name="Google Shape;307;p58"/>
            <p:cNvSpPr txBox="1"/>
            <p:nvPr/>
          </p:nvSpPr>
          <p:spPr>
            <a:xfrm>
              <a:off x="8843375" y="2057285"/>
              <a:ext cx="2517600" cy="502500"/>
            </a:xfrm>
            <a:prstGeom prst="rect">
              <a:avLst/>
            </a:prstGeom>
            <a:noFill/>
            <a:ln>
              <a:noFill/>
            </a:ln>
          </p:spPr>
          <p:txBody>
            <a:bodyPr anchorCtr="0" anchor="t" bIns="91400" lIns="182850" spcFirstLastPara="1" rIns="182850" wrap="square" tIns="91400">
              <a:noAutofit/>
            </a:bodyPr>
            <a:lstStyle/>
            <a:p>
              <a:pPr indent="0" lvl="0" marL="0" marR="0" rtl="0" algn="ctr">
                <a:spcBef>
                  <a:spcPts val="0"/>
                </a:spcBef>
                <a:spcAft>
                  <a:spcPts val="0"/>
                </a:spcAft>
                <a:buNone/>
              </a:pPr>
              <a:r>
                <a:rPr lang="en-US" sz="2700">
                  <a:solidFill>
                    <a:schemeClr val="dk1"/>
                  </a:solidFill>
                  <a:latin typeface="Arial"/>
                  <a:ea typeface="Arial"/>
                  <a:cs typeface="Arial"/>
                  <a:sym typeface="Arial"/>
                </a:rPr>
                <a:t>monolithic apps on proprietary app servers</a:t>
              </a:r>
              <a:endParaRPr sz="2700">
                <a:solidFill>
                  <a:schemeClr val="dk1"/>
                </a:solidFill>
                <a:latin typeface="Arial"/>
                <a:ea typeface="Arial"/>
                <a:cs typeface="Arial"/>
                <a:sym typeface="Arial"/>
              </a:endParaRPr>
            </a:p>
          </p:txBody>
        </p:sp>
        <p:pic>
          <p:nvPicPr>
            <p:cNvPr id="308" name="Google Shape;308;p58"/>
            <p:cNvPicPr preferRelativeResize="0"/>
            <p:nvPr/>
          </p:nvPicPr>
          <p:blipFill rotWithShape="1">
            <a:blip r:embed="rId6">
              <a:alphaModFix/>
            </a:blip>
            <a:srcRect b="0" l="0" r="0" t="0"/>
            <a:stretch/>
          </p:blipFill>
          <p:spPr>
            <a:xfrm>
              <a:off x="9139180" y="1221603"/>
              <a:ext cx="797086" cy="797086"/>
            </a:xfrm>
            <a:prstGeom prst="rect">
              <a:avLst/>
            </a:prstGeom>
            <a:noFill/>
            <a:ln>
              <a:noFill/>
            </a:ln>
          </p:spPr>
        </p:pic>
        <p:pic>
          <p:nvPicPr>
            <p:cNvPr id="309" name="Google Shape;309;p58"/>
            <p:cNvPicPr preferRelativeResize="0"/>
            <p:nvPr/>
          </p:nvPicPr>
          <p:blipFill rotWithShape="1">
            <a:blip r:embed="rId7">
              <a:alphaModFix/>
            </a:blip>
            <a:srcRect b="0" l="0" r="0" t="0"/>
            <a:stretch/>
          </p:blipFill>
          <p:spPr>
            <a:xfrm>
              <a:off x="10305398" y="1293875"/>
              <a:ext cx="714198" cy="722345"/>
            </a:xfrm>
            <a:prstGeom prst="rect">
              <a:avLst/>
            </a:prstGeom>
            <a:noFill/>
            <a:ln>
              <a:noFill/>
            </a:ln>
          </p:spPr>
        </p:pic>
      </p:grpSp>
      <p:sp>
        <p:nvSpPr>
          <p:cNvPr id="310" name="Google Shape;310;p58"/>
          <p:cNvSpPr/>
          <p:nvPr/>
        </p:nvSpPr>
        <p:spPr>
          <a:xfrm>
            <a:off x="2685542" y="7682836"/>
            <a:ext cx="6030000" cy="1908000"/>
          </a:xfrm>
          <a:prstGeom prst="rect">
            <a:avLst/>
          </a:prstGeom>
          <a:noFill/>
          <a:ln>
            <a:noFill/>
          </a:ln>
        </p:spPr>
        <p:txBody>
          <a:bodyPr anchorCtr="0" anchor="t" bIns="91400" lIns="182850" spcFirstLastPara="1" rIns="182850" wrap="square" tIns="91400">
            <a:noAutofit/>
          </a:bodyPr>
          <a:lstStyle/>
          <a:p>
            <a:pPr indent="0" lvl="0" marL="0" marR="0" rtl="0" algn="ctr">
              <a:spcBef>
                <a:spcPts val="0"/>
              </a:spcBef>
              <a:spcAft>
                <a:spcPts val="0"/>
              </a:spcAft>
              <a:buNone/>
            </a:pPr>
            <a:r>
              <a:rPr lang="en-US" sz="5600">
                <a:solidFill>
                  <a:schemeClr val="dk1"/>
                </a:solidFill>
                <a:latin typeface="Arial"/>
                <a:ea typeface="Arial"/>
                <a:cs typeface="Arial"/>
                <a:sym typeface="Arial"/>
              </a:rPr>
              <a:t>Multi-region and</a:t>
            </a:r>
            <a:endParaRPr sz="2800"/>
          </a:p>
          <a:p>
            <a:pPr indent="0" lvl="0" marL="0" marR="0" rtl="0" algn="ctr">
              <a:spcBef>
                <a:spcPts val="0"/>
              </a:spcBef>
              <a:spcAft>
                <a:spcPts val="0"/>
              </a:spcAft>
              <a:buNone/>
            </a:pPr>
            <a:r>
              <a:rPr lang="en-US" sz="5600">
                <a:solidFill>
                  <a:schemeClr val="dk1"/>
                </a:solidFill>
                <a:latin typeface="Arial"/>
                <a:ea typeface="Arial"/>
                <a:cs typeface="Arial"/>
                <a:sym typeface="Arial"/>
              </a:rPr>
              <a:t>Multi-cloud</a:t>
            </a:r>
            <a:endParaRPr sz="2800"/>
          </a:p>
        </p:txBody>
      </p:sp>
      <p:sp>
        <p:nvSpPr>
          <p:cNvPr id="311" name="Google Shape;311;p58"/>
          <p:cNvSpPr/>
          <p:nvPr/>
        </p:nvSpPr>
        <p:spPr>
          <a:xfrm>
            <a:off x="9564070" y="7698798"/>
            <a:ext cx="6030000" cy="1908000"/>
          </a:xfrm>
          <a:prstGeom prst="rect">
            <a:avLst/>
          </a:prstGeom>
          <a:noFill/>
          <a:ln>
            <a:noFill/>
          </a:ln>
        </p:spPr>
        <p:txBody>
          <a:bodyPr anchorCtr="0" anchor="t" bIns="91400" lIns="182850" spcFirstLastPara="1" rIns="182850" wrap="square" tIns="91400">
            <a:noAutofit/>
          </a:bodyPr>
          <a:lstStyle/>
          <a:p>
            <a:pPr indent="0" lvl="0" marL="0" marR="0" rtl="0" algn="ctr">
              <a:spcBef>
                <a:spcPts val="0"/>
              </a:spcBef>
              <a:spcAft>
                <a:spcPts val="0"/>
              </a:spcAft>
              <a:buNone/>
            </a:pPr>
            <a:r>
              <a:rPr lang="en-US" sz="5600">
                <a:solidFill>
                  <a:schemeClr val="dk1"/>
                </a:solidFill>
                <a:latin typeface="Arial"/>
                <a:ea typeface="Arial"/>
                <a:cs typeface="Arial"/>
                <a:sym typeface="Arial"/>
              </a:rPr>
              <a:t>Multiple VM’s &amp;</a:t>
            </a:r>
            <a:endParaRPr sz="2800"/>
          </a:p>
          <a:p>
            <a:pPr indent="0" lvl="0" marL="0" marR="0" rtl="0" algn="ctr">
              <a:spcBef>
                <a:spcPts val="0"/>
              </a:spcBef>
              <a:spcAft>
                <a:spcPts val="0"/>
              </a:spcAft>
              <a:buNone/>
            </a:pPr>
            <a:r>
              <a:rPr lang="en-US" sz="5600">
                <a:solidFill>
                  <a:schemeClr val="dk1"/>
                </a:solidFill>
                <a:latin typeface="Arial"/>
                <a:ea typeface="Arial"/>
                <a:cs typeface="Arial"/>
                <a:sym typeface="Arial"/>
              </a:rPr>
              <a:t>Containers</a:t>
            </a:r>
            <a:endParaRPr sz="2800"/>
          </a:p>
        </p:txBody>
      </p:sp>
      <p:sp>
        <p:nvSpPr>
          <p:cNvPr id="312" name="Google Shape;312;p58"/>
          <p:cNvSpPr/>
          <p:nvPr/>
        </p:nvSpPr>
        <p:spPr>
          <a:xfrm>
            <a:off x="17189564" y="7757172"/>
            <a:ext cx="6030000" cy="1908000"/>
          </a:xfrm>
          <a:prstGeom prst="rect">
            <a:avLst/>
          </a:prstGeom>
          <a:noFill/>
          <a:ln>
            <a:noFill/>
          </a:ln>
        </p:spPr>
        <p:txBody>
          <a:bodyPr anchorCtr="0" anchor="t" bIns="91400" lIns="182850" spcFirstLastPara="1" rIns="182850" wrap="square" tIns="91400">
            <a:noAutofit/>
          </a:bodyPr>
          <a:lstStyle/>
          <a:p>
            <a:pPr indent="0" lvl="0" marL="0" marR="0" rtl="0" algn="ctr">
              <a:spcBef>
                <a:spcPts val="0"/>
              </a:spcBef>
              <a:spcAft>
                <a:spcPts val="0"/>
              </a:spcAft>
              <a:buNone/>
            </a:pPr>
            <a:r>
              <a:rPr lang="en-US" sz="5600">
                <a:solidFill>
                  <a:schemeClr val="dk1"/>
                </a:solidFill>
                <a:latin typeface="Arial"/>
                <a:ea typeface="Arial"/>
                <a:cs typeface="Arial"/>
                <a:sym typeface="Arial"/>
              </a:rPr>
              <a:t>Microservices on </a:t>
            </a:r>
            <a:endParaRPr sz="2800"/>
          </a:p>
          <a:p>
            <a:pPr indent="0" lvl="0" marL="0" marR="0" rtl="0" algn="ctr">
              <a:spcBef>
                <a:spcPts val="0"/>
              </a:spcBef>
              <a:spcAft>
                <a:spcPts val="0"/>
              </a:spcAft>
              <a:buNone/>
            </a:pPr>
            <a:r>
              <a:rPr lang="en-US" sz="5600">
                <a:solidFill>
                  <a:schemeClr val="dk1"/>
                </a:solidFill>
                <a:latin typeface="Arial"/>
                <a:ea typeface="Arial"/>
                <a:cs typeface="Arial"/>
                <a:sym typeface="Arial"/>
              </a:rPr>
              <a:t>OSS Frameworks</a:t>
            </a:r>
            <a:endParaRPr sz="2800"/>
          </a:p>
        </p:txBody>
      </p:sp>
      <p:pic>
        <p:nvPicPr>
          <p:cNvPr id="313" name="Google Shape;313;p58"/>
          <p:cNvPicPr preferRelativeResize="0"/>
          <p:nvPr/>
        </p:nvPicPr>
        <p:blipFill rotWithShape="1">
          <a:blip r:embed="rId8">
            <a:alphaModFix/>
          </a:blip>
          <a:srcRect b="27838" l="12070" r="14280" t="30730"/>
          <a:stretch/>
        </p:blipFill>
        <p:spPr>
          <a:xfrm>
            <a:off x="10264410" y="9911102"/>
            <a:ext cx="5411055" cy="1656038"/>
          </a:xfrm>
          <a:prstGeom prst="rect">
            <a:avLst/>
          </a:prstGeom>
          <a:noFill/>
          <a:ln>
            <a:noFill/>
          </a:ln>
        </p:spPr>
      </p:pic>
      <p:pic>
        <p:nvPicPr>
          <p:cNvPr id="314" name="Google Shape;314;p58"/>
          <p:cNvPicPr preferRelativeResize="0"/>
          <p:nvPr/>
        </p:nvPicPr>
        <p:blipFill rotWithShape="1">
          <a:blip r:embed="rId9">
            <a:alphaModFix/>
          </a:blip>
          <a:srcRect b="0" l="0" r="0" t="0"/>
          <a:stretch/>
        </p:blipFill>
        <p:spPr>
          <a:xfrm>
            <a:off x="17960334" y="9585882"/>
            <a:ext cx="3869397" cy="2031433"/>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59"/>
          <p:cNvSpPr txBox="1"/>
          <p:nvPr>
            <p:ph type="title"/>
          </p:nvPr>
        </p:nvSpPr>
        <p:spPr>
          <a:xfrm>
            <a:off x="862701" y="449447"/>
            <a:ext cx="22664700" cy="1694400"/>
          </a:xfrm>
          <a:prstGeom prst="rect">
            <a:avLst/>
          </a:prstGeom>
          <a:no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101128"/>
              </a:buClr>
              <a:buSzPts val="8000"/>
              <a:buFont typeface="Proxima Nova"/>
              <a:buNone/>
            </a:pPr>
            <a:r>
              <a:rPr lang="en-US"/>
              <a:t>Transformation for Data Tier</a:t>
            </a:r>
            <a:endParaRPr/>
          </a:p>
        </p:txBody>
      </p:sp>
      <p:grpSp>
        <p:nvGrpSpPr>
          <p:cNvPr id="320" name="Google Shape;320;p59"/>
          <p:cNvGrpSpPr/>
          <p:nvPr/>
        </p:nvGrpSpPr>
        <p:grpSpPr>
          <a:xfrm>
            <a:off x="6519350" y="2475556"/>
            <a:ext cx="11171029" cy="9349600"/>
            <a:chOff x="3259675" y="1237778"/>
            <a:chExt cx="5585514" cy="4674800"/>
          </a:xfrm>
        </p:grpSpPr>
        <p:sp>
          <p:nvSpPr>
            <p:cNvPr id="321" name="Google Shape;321;p59"/>
            <p:cNvSpPr txBox="1"/>
            <p:nvPr/>
          </p:nvSpPr>
          <p:spPr>
            <a:xfrm>
              <a:off x="5674729" y="4804678"/>
              <a:ext cx="877500" cy="1107900"/>
            </a:xfrm>
            <a:prstGeom prst="rect">
              <a:avLst/>
            </a:prstGeom>
            <a:noFill/>
            <a:ln>
              <a:noFill/>
            </a:ln>
          </p:spPr>
          <p:txBody>
            <a:bodyPr anchorCtr="0" anchor="t" bIns="91400" lIns="182850" spcFirstLastPara="1" rIns="182850" wrap="square" tIns="91400">
              <a:noAutofit/>
            </a:bodyPr>
            <a:lstStyle/>
            <a:p>
              <a:pPr indent="0" lvl="0" marL="0" marR="0" rtl="0" algn="ctr">
                <a:spcBef>
                  <a:spcPts val="0"/>
                </a:spcBef>
                <a:spcAft>
                  <a:spcPts val="0"/>
                </a:spcAft>
                <a:buNone/>
              </a:pPr>
              <a:r>
                <a:rPr b="1" lang="en-US" sz="13200">
                  <a:solidFill>
                    <a:srgbClr val="5365BB"/>
                  </a:solidFill>
                  <a:latin typeface="Open Sans"/>
                  <a:ea typeface="Open Sans"/>
                  <a:cs typeface="Open Sans"/>
                  <a:sym typeface="Open Sans"/>
                </a:rPr>
                <a:t>?</a:t>
              </a:r>
              <a:endParaRPr sz="2800"/>
            </a:p>
          </p:txBody>
        </p:sp>
        <p:cxnSp>
          <p:nvCxnSpPr>
            <p:cNvPr id="322" name="Google Shape;322;p59"/>
            <p:cNvCxnSpPr/>
            <p:nvPr/>
          </p:nvCxnSpPr>
          <p:spPr>
            <a:xfrm>
              <a:off x="6113512" y="2731627"/>
              <a:ext cx="0" cy="984300"/>
            </a:xfrm>
            <a:prstGeom prst="straightConnector1">
              <a:avLst/>
            </a:prstGeom>
            <a:noFill/>
            <a:ln cap="rnd" cmpd="sng" w="57150">
              <a:solidFill>
                <a:srgbClr val="414242"/>
              </a:solidFill>
              <a:prstDash val="dot"/>
              <a:round/>
              <a:headEnd len="sm" w="sm" type="none"/>
              <a:tailEnd len="sm" w="sm" type="none"/>
            </a:ln>
          </p:spPr>
        </p:cxnSp>
        <p:sp>
          <p:nvSpPr>
            <p:cNvPr id="323" name="Google Shape;323;p59"/>
            <p:cNvSpPr txBox="1"/>
            <p:nvPr/>
          </p:nvSpPr>
          <p:spPr>
            <a:xfrm>
              <a:off x="4629150" y="2180020"/>
              <a:ext cx="2821500" cy="400200"/>
            </a:xfrm>
            <a:prstGeom prst="rect">
              <a:avLst/>
            </a:prstGeom>
            <a:noFill/>
            <a:ln>
              <a:noFill/>
            </a:ln>
          </p:spPr>
          <p:txBody>
            <a:bodyPr anchorCtr="0" anchor="t" bIns="91400" lIns="182850" spcFirstLastPara="1" rIns="182850" wrap="square" tIns="91400">
              <a:noAutofit/>
            </a:bodyPr>
            <a:lstStyle/>
            <a:p>
              <a:pPr indent="0" lvl="0" marL="0" marR="0" rtl="0" algn="ctr">
                <a:spcBef>
                  <a:spcPts val="0"/>
                </a:spcBef>
                <a:spcAft>
                  <a:spcPts val="0"/>
                </a:spcAft>
                <a:buNone/>
              </a:pPr>
              <a:r>
                <a:rPr lang="en-US" sz="4000">
                  <a:solidFill>
                    <a:schemeClr val="dk1"/>
                  </a:solidFill>
                  <a:latin typeface="Arial"/>
                  <a:ea typeface="Arial"/>
                  <a:cs typeface="Arial"/>
                  <a:sym typeface="Arial"/>
                </a:rPr>
                <a:t>legacy databases</a:t>
              </a:r>
              <a:endParaRPr sz="2800"/>
            </a:p>
          </p:txBody>
        </p:sp>
        <p:pic>
          <p:nvPicPr>
            <p:cNvPr id="324" name="Google Shape;324;p59"/>
            <p:cNvPicPr preferRelativeResize="0"/>
            <p:nvPr/>
          </p:nvPicPr>
          <p:blipFill rotWithShape="1">
            <a:blip r:embed="rId3">
              <a:alphaModFix/>
            </a:blip>
            <a:srcRect b="0" l="0" r="0" t="0"/>
            <a:stretch/>
          </p:blipFill>
          <p:spPr>
            <a:xfrm>
              <a:off x="3259675" y="1237778"/>
              <a:ext cx="758329" cy="795736"/>
            </a:xfrm>
            <a:prstGeom prst="rect">
              <a:avLst/>
            </a:prstGeom>
            <a:noFill/>
            <a:ln>
              <a:noFill/>
            </a:ln>
          </p:spPr>
        </p:pic>
        <p:pic>
          <p:nvPicPr>
            <p:cNvPr id="325" name="Google Shape;325;p59"/>
            <p:cNvPicPr preferRelativeResize="0"/>
            <p:nvPr/>
          </p:nvPicPr>
          <p:blipFill rotWithShape="1">
            <a:blip r:embed="rId4">
              <a:alphaModFix/>
            </a:blip>
            <a:srcRect b="0" l="0" r="0" t="0"/>
            <a:stretch/>
          </p:blipFill>
          <p:spPr>
            <a:xfrm>
              <a:off x="4283931" y="1345243"/>
              <a:ext cx="775627" cy="627017"/>
            </a:xfrm>
            <a:prstGeom prst="rect">
              <a:avLst/>
            </a:prstGeom>
            <a:noFill/>
            <a:ln>
              <a:noFill/>
            </a:ln>
          </p:spPr>
        </p:pic>
        <p:pic>
          <p:nvPicPr>
            <p:cNvPr id="326" name="Google Shape;326;p59"/>
            <p:cNvPicPr preferRelativeResize="0"/>
            <p:nvPr/>
          </p:nvPicPr>
          <p:blipFill rotWithShape="1">
            <a:blip r:embed="rId5">
              <a:alphaModFix/>
            </a:blip>
            <a:srcRect b="0" l="0" r="0" t="0"/>
            <a:stretch/>
          </p:blipFill>
          <p:spPr>
            <a:xfrm>
              <a:off x="7450521" y="1536639"/>
              <a:ext cx="1394668" cy="368163"/>
            </a:xfrm>
            <a:prstGeom prst="rect">
              <a:avLst/>
            </a:prstGeom>
            <a:noFill/>
            <a:ln>
              <a:noFill/>
            </a:ln>
          </p:spPr>
        </p:pic>
        <p:pic>
          <p:nvPicPr>
            <p:cNvPr id="327" name="Google Shape;327;p59"/>
            <p:cNvPicPr preferRelativeResize="0"/>
            <p:nvPr/>
          </p:nvPicPr>
          <p:blipFill rotWithShape="1">
            <a:blip r:embed="rId6">
              <a:alphaModFix/>
            </a:blip>
            <a:srcRect b="0" l="0" r="0" t="0"/>
            <a:stretch/>
          </p:blipFill>
          <p:spPr>
            <a:xfrm>
              <a:off x="6371129" y="1428898"/>
              <a:ext cx="741744" cy="496969"/>
            </a:xfrm>
            <a:prstGeom prst="rect">
              <a:avLst/>
            </a:prstGeom>
            <a:noFill/>
            <a:ln>
              <a:noFill/>
            </a:ln>
          </p:spPr>
        </p:pic>
      </p:grpSp>
      <p:sp>
        <p:nvSpPr>
          <p:cNvPr id="328" name="Google Shape;328;p59"/>
          <p:cNvSpPr/>
          <p:nvPr/>
        </p:nvSpPr>
        <p:spPr>
          <a:xfrm>
            <a:off x="8223630" y="7431840"/>
            <a:ext cx="8352600" cy="1908000"/>
          </a:xfrm>
          <a:prstGeom prst="rect">
            <a:avLst/>
          </a:prstGeom>
          <a:noFill/>
          <a:ln>
            <a:noFill/>
          </a:ln>
        </p:spPr>
        <p:txBody>
          <a:bodyPr anchorCtr="0" anchor="t" bIns="91400" lIns="182850" spcFirstLastPara="1" rIns="182850" wrap="square" tIns="91400">
            <a:noAutofit/>
          </a:bodyPr>
          <a:lstStyle/>
          <a:p>
            <a:pPr indent="0" lvl="0" marL="0" marR="0" rtl="0" algn="ctr">
              <a:spcBef>
                <a:spcPts val="0"/>
              </a:spcBef>
              <a:spcAft>
                <a:spcPts val="0"/>
              </a:spcAft>
              <a:buNone/>
            </a:pPr>
            <a:r>
              <a:rPr lang="en-US" sz="5600">
                <a:solidFill>
                  <a:schemeClr val="dk1"/>
                </a:solidFill>
                <a:latin typeface="Arial"/>
                <a:ea typeface="Arial"/>
                <a:cs typeface="Arial"/>
                <a:sym typeface="Arial"/>
              </a:rPr>
              <a:t>Open Source, </a:t>
            </a:r>
            <a:endParaRPr sz="2800"/>
          </a:p>
          <a:p>
            <a:pPr indent="0" lvl="0" marL="0" marR="0" rtl="0" algn="ctr">
              <a:spcBef>
                <a:spcPts val="0"/>
              </a:spcBef>
              <a:spcAft>
                <a:spcPts val="0"/>
              </a:spcAft>
              <a:buNone/>
            </a:pPr>
            <a:r>
              <a:rPr lang="en-US" sz="5600">
                <a:solidFill>
                  <a:schemeClr val="dk1"/>
                </a:solidFill>
                <a:latin typeface="Arial"/>
                <a:ea typeface="Arial"/>
                <a:cs typeface="Arial"/>
                <a:sym typeface="Arial"/>
              </a:rPr>
              <a:t>Cloud-native Databases</a:t>
            </a:r>
            <a:endParaRPr sz="2800"/>
          </a:p>
        </p:txBody>
      </p:sp>
      <p:pic>
        <p:nvPicPr>
          <p:cNvPr id="329" name="Google Shape;329;p59"/>
          <p:cNvPicPr preferRelativeResize="0"/>
          <p:nvPr/>
        </p:nvPicPr>
        <p:blipFill rotWithShape="1">
          <a:blip r:embed="rId7">
            <a:alphaModFix/>
          </a:blip>
          <a:srcRect b="0" l="0" r="0" t="0"/>
          <a:stretch/>
        </p:blipFill>
        <p:spPr>
          <a:xfrm>
            <a:off x="10483714" y="2631190"/>
            <a:ext cx="1668975" cy="1525443"/>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60"/>
          <p:cNvSpPr txBox="1"/>
          <p:nvPr>
            <p:ph type="title"/>
          </p:nvPr>
        </p:nvSpPr>
        <p:spPr>
          <a:xfrm>
            <a:off x="862701" y="449447"/>
            <a:ext cx="22664700" cy="1694400"/>
          </a:xfrm>
          <a:prstGeom prst="rect">
            <a:avLst/>
          </a:prstGeom>
          <a:no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101128"/>
              </a:buClr>
              <a:buSzPts val="8000"/>
              <a:buFont typeface="Proxima Nova"/>
              <a:buNone/>
            </a:pPr>
            <a:r>
              <a:rPr lang="en-US"/>
              <a:t>Use Existing DBs for Transformation?</a:t>
            </a:r>
            <a:endParaRPr/>
          </a:p>
        </p:txBody>
      </p:sp>
      <p:graphicFrame>
        <p:nvGraphicFramePr>
          <p:cNvPr id="335" name="Google Shape;335;p60"/>
          <p:cNvGraphicFramePr/>
          <p:nvPr/>
        </p:nvGraphicFramePr>
        <p:xfrm>
          <a:off x="13717031" y="7984805"/>
          <a:ext cx="3000000" cy="3000000"/>
        </p:xfrm>
        <a:graphic>
          <a:graphicData uri="http://schemas.openxmlformats.org/drawingml/2006/table">
            <a:tbl>
              <a:tblPr bandRow="1" firstRow="1">
                <a:noFill/>
                <a:tableStyleId>{83411A5B-E7D4-449E-AD62-56B4627CC7E6}</a:tableStyleId>
              </a:tblPr>
              <a:tblGrid>
                <a:gridCol w="2983200"/>
                <a:gridCol w="6089600"/>
              </a:tblGrid>
              <a:tr h="3296400">
                <a:tc>
                  <a:txBody>
                    <a:bodyPr/>
                    <a:lstStyle/>
                    <a:p>
                      <a:pPr indent="0" lvl="0" marL="0" marR="0" rtl="0" algn="ctr">
                        <a:lnSpc>
                          <a:spcPct val="100000"/>
                        </a:lnSpc>
                        <a:spcBef>
                          <a:spcPts val="0"/>
                        </a:spcBef>
                        <a:spcAft>
                          <a:spcPts val="0"/>
                        </a:spcAft>
                        <a:buClr>
                          <a:schemeClr val="dk1"/>
                        </a:buClr>
                        <a:buSzPts val="2400"/>
                        <a:buFont typeface="Open Sans"/>
                        <a:buNone/>
                      </a:pPr>
                      <a:r>
                        <a:rPr lang="en-US" sz="2400" u="none" cap="none" strike="noStrike">
                          <a:latin typeface="Open Sans"/>
                          <a:ea typeface="Open Sans"/>
                          <a:cs typeface="Open Sans"/>
                          <a:sym typeface="Open Sans"/>
                        </a:rPr>
                        <a:t>Not Portable</a:t>
                      </a:r>
                      <a:endParaRPr sz="2800"/>
                    </a:p>
                  </a:txBody>
                  <a:tcPr marT="91450" marB="91450" marR="182900" marL="182900"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marR="0" rtl="0" algn="ctr">
                        <a:spcBef>
                          <a:spcPts val="0"/>
                        </a:spcBef>
                        <a:spcAft>
                          <a:spcPts val="0"/>
                        </a:spcAft>
                        <a:buNone/>
                      </a:pPr>
                      <a:r>
                        <a:t/>
                      </a:r>
                      <a:endParaRPr sz="2400" u="none" cap="none" strike="noStrike">
                        <a:latin typeface="Open Sans"/>
                        <a:ea typeface="Open Sans"/>
                        <a:cs typeface="Open Sans"/>
                        <a:sym typeface="Open Sans"/>
                      </a:endParaRPr>
                    </a:p>
                  </a:txBody>
                  <a:tcPr marT="91450" marB="91450" marR="182900" marL="182900"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r>
            </a:tbl>
          </a:graphicData>
        </a:graphic>
      </p:graphicFrame>
      <p:graphicFrame>
        <p:nvGraphicFramePr>
          <p:cNvPr id="336" name="Google Shape;336;p60"/>
          <p:cNvGraphicFramePr/>
          <p:nvPr/>
        </p:nvGraphicFramePr>
        <p:xfrm>
          <a:off x="997876" y="2608909"/>
          <a:ext cx="3000000" cy="3000000"/>
        </p:xfrm>
        <a:graphic>
          <a:graphicData uri="http://schemas.openxmlformats.org/drawingml/2006/table">
            <a:tbl>
              <a:tblPr bandRow="1" firstRow="1">
                <a:noFill/>
                <a:tableStyleId>{83411A5B-E7D4-449E-AD62-56B4627CC7E6}</a:tableStyleId>
              </a:tblPr>
              <a:tblGrid>
                <a:gridCol w="2983200"/>
                <a:gridCol w="6089600"/>
              </a:tblGrid>
              <a:tr h="1648200">
                <a:tc>
                  <a:txBody>
                    <a:bodyPr/>
                    <a:lstStyle/>
                    <a:p>
                      <a:pPr indent="0" lvl="0" marL="0" marR="0" rtl="0" algn="ctr">
                        <a:spcBef>
                          <a:spcPts val="0"/>
                        </a:spcBef>
                        <a:spcAft>
                          <a:spcPts val="0"/>
                        </a:spcAft>
                        <a:buNone/>
                      </a:pPr>
                      <a:r>
                        <a:rPr lang="en-US" sz="2400" u="none" cap="none" strike="noStrike">
                          <a:latin typeface="Open Sans"/>
                          <a:ea typeface="Open Sans"/>
                          <a:cs typeface="Open Sans"/>
                          <a:sym typeface="Open Sans"/>
                        </a:rPr>
                        <a:t>Not Portable</a:t>
                      </a:r>
                      <a:endParaRPr sz="2800"/>
                    </a:p>
                  </a:txBody>
                  <a:tcPr marT="91450" marB="91450" marR="182900" marL="182900"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marR="0" rtl="0" algn="ctr">
                        <a:spcBef>
                          <a:spcPts val="0"/>
                        </a:spcBef>
                        <a:spcAft>
                          <a:spcPts val="0"/>
                        </a:spcAft>
                        <a:buNone/>
                      </a:pPr>
                      <a:r>
                        <a:t/>
                      </a:r>
                      <a:endParaRPr sz="2400" u="none" cap="none" strike="noStrike">
                        <a:latin typeface="Open Sans"/>
                        <a:ea typeface="Open Sans"/>
                        <a:cs typeface="Open Sans"/>
                        <a:sym typeface="Open Sans"/>
                      </a:endParaRPr>
                    </a:p>
                  </a:txBody>
                  <a:tcPr marT="91450" marB="91450" marR="182900" marL="182900"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r>
              <a:tr h="1648200">
                <a:tc>
                  <a:txBody>
                    <a:bodyPr/>
                    <a:lstStyle/>
                    <a:p>
                      <a:pPr indent="0" lvl="0" marL="0" marR="0" rtl="0" algn="ctr">
                        <a:spcBef>
                          <a:spcPts val="0"/>
                        </a:spcBef>
                        <a:spcAft>
                          <a:spcPts val="0"/>
                        </a:spcAft>
                        <a:buNone/>
                      </a:pPr>
                      <a:r>
                        <a:rPr lang="en-US" sz="2400" u="none" cap="none" strike="noStrike">
                          <a:latin typeface="Open Sans"/>
                          <a:ea typeface="Open Sans"/>
                          <a:cs typeface="Open Sans"/>
                          <a:sym typeface="Open Sans"/>
                        </a:rPr>
                        <a:t>Open Source</a:t>
                      </a:r>
                      <a:endParaRPr sz="2800"/>
                    </a:p>
                  </a:txBody>
                  <a:tcPr marT="91450" marB="91450" marR="182900" marL="182900"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marR="0" rtl="0" algn="ctr">
                        <a:spcBef>
                          <a:spcPts val="0"/>
                        </a:spcBef>
                        <a:spcAft>
                          <a:spcPts val="0"/>
                        </a:spcAft>
                        <a:buNone/>
                      </a:pPr>
                      <a:r>
                        <a:t/>
                      </a:r>
                      <a:endParaRPr sz="2400" u="none" cap="none" strike="noStrike">
                        <a:latin typeface="Open Sans"/>
                        <a:ea typeface="Open Sans"/>
                        <a:cs typeface="Open Sans"/>
                        <a:sym typeface="Open Sans"/>
                      </a:endParaRPr>
                    </a:p>
                  </a:txBody>
                  <a:tcPr marT="91450" marB="91450" marR="182900" marL="182900"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r>
            </a:tbl>
          </a:graphicData>
        </a:graphic>
      </p:graphicFrame>
      <p:cxnSp>
        <p:nvCxnSpPr>
          <p:cNvPr id="337" name="Google Shape;337;p60"/>
          <p:cNvCxnSpPr/>
          <p:nvPr/>
        </p:nvCxnSpPr>
        <p:spPr>
          <a:xfrm>
            <a:off x="112650" y="7124591"/>
            <a:ext cx="23834400" cy="30000"/>
          </a:xfrm>
          <a:prstGeom prst="straightConnector1">
            <a:avLst/>
          </a:prstGeom>
          <a:noFill/>
          <a:ln cap="flat" cmpd="sng" w="9525">
            <a:solidFill>
              <a:schemeClr val="accent1"/>
            </a:solidFill>
            <a:prstDash val="solid"/>
            <a:miter lim="800000"/>
            <a:headEnd len="sm" w="sm" type="none"/>
            <a:tailEnd len="sm" w="sm" type="none"/>
          </a:ln>
        </p:spPr>
      </p:cxnSp>
      <p:cxnSp>
        <p:nvCxnSpPr>
          <p:cNvPr id="338" name="Google Shape;338;p60"/>
          <p:cNvCxnSpPr/>
          <p:nvPr/>
        </p:nvCxnSpPr>
        <p:spPr>
          <a:xfrm rot="10800000">
            <a:off x="12040198" y="2033137"/>
            <a:ext cx="0" cy="9753600"/>
          </a:xfrm>
          <a:prstGeom prst="straightConnector1">
            <a:avLst/>
          </a:prstGeom>
          <a:noFill/>
          <a:ln cap="flat" cmpd="sng" w="9525">
            <a:solidFill>
              <a:schemeClr val="accent1"/>
            </a:solidFill>
            <a:prstDash val="solid"/>
            <a:miter lim="800000"/>
            <a:headEnd len="sm" w="sm" type="none"/>
            <a:tailEnd len="sm" w="sm" type="none"/>
          </a:ln>
        </p:spPr>
      </p:cxnSp>
      <p:pic>
        <p:nvPicPr>
          <p:cNvPr id="339" name="Google Shape;339;p60"/>
          <p:cNvPicPr preferRelativeResize="0"/>
          <p:nvPr/>
        </p:nvPicPr>
        <p:blipFill rotWithShape="1">
          <a:blip r:embed="rId3">
            <a:alphaModFix/>
          </a:blip>
          <a:srcRect b="0" l="0" r="0" t="0"/>
          <a:stretch/>
        </p:blipFill>
        <p:spPr>
          <a:xfrm>
            <a:off x="18609717" y="3117779"/>
            <a:ext cx="1988458" cy="2109136"/>
          </a:xfrm>
          <a:prstGeom prst="rect">
            <a:avLst/>
          </a:prstGeom>
          <a:noFill/>
          <a:ln>
            <a:noFill/>
          </a:ln>
        </p:spPr>
      </p:pic>
      <p:pic>
        <p:nvPicPr>
          <p:cNvPr id="340" name="Google Shape;340;p60"/>
          <p:cNvPicPr preferRelativeResize="0"/>
          <p:nvPr/>
        </p:nvPicPr>
        <p:blipFill rotWithShape="1">
          <a:blip r:embed="rId4">
            <a:alphaModFix/>
          </a:blip>
          <a:srcRect b="0" l="0" r="0" t="0"/>
          <a:stretch/>
        </p:blipFill>
        <p:spPr>
          <a:xfrm>
            <a:off x="18189473" y="8265573"/>
            <a:ext cx="3206526" cy="2781590"/>
          </a:xfrm>
          <a:prstGeom prst="rect">
            <a:avLst/>
          </a:prstGeom>
          <a:noFill/>
          <a:ln>
            <a:noFill/>
          </a:ln>
        </p:spPr>
      </p:pic>
      <p:graphicFrame>
        <p:nvGraphicFramePr>
          <p:cNvPr id="341" name="Google Shape;341;p60"/>
          <p:cNvGraphicFramePr/>
          <p:nvPr/>
        </p:nvGraphicFramePr>
        <p:xfrm>
          <a:off x="1031420" y="8052465"/>
          <a:ext cx="3000000" cy="3000000"/>
        </p:xfrm>
        <a:graphic>
          <a:graphicData uri="http://schemas.openxmlformats.org/drawingml/2006/table">
            <a:tbl>
              <a:tblPr bandRow="1" firstRow="1">
                <a:noFill/>
                <a:tableStyleId>{83411A5B-E7D4-449E-AD62-56B4627CC7E6}</a:tableStyleId>
              </a:tblPr>
              <a:tblGrid>
                <a:gridCol w="2983200"/>
                <a:gridCol w="6089600"/>
              </a:tblGrid>
              <a:tr h="1648200">
                <a:tc>
                  <a:txBody>
                    <a:bodyPr/>
                    <a:lstStyle/>
                    <a:p>
                      <a:pPr indent="0" lvl="0" marL="0" marR="0" rtl="0" algn="ctr">
                        <a:lnSpc>
                          <a:spcPct val="100000"/>
                        </a:lnSpc>
                        <a:spcBef>
                          <a:spcPts val="0"/>
                        </a:spcBef>
                        <a:spcAft>
                          <a:spcPts val="0"/>
                        </a:spcAft>
                        <a:buClr>
                          <a:schemeClr val="dk1"/>
                        </a:buClr>
                        <a:buSzPts val="2400"/>
                        <a:buFont typeface="Open Sans"/>
                        <a:buNone/>
                      </a:pPr>
                      <a:r>
                        <a:rPr lang="en-US" sz="2400" u="none" cap="none" strike="noStrike">
                          <a:latin typeface="Open Sans"/>
                          <a:ea typeface="Open Sans"/>
                          <a:cs typeface="Open Sans"/>
                          <a:sym typeface="Open Sans"/>
                        </a:rPr>
                        <a:t>Not Portable</a:t>
                      </a:r>
                      <a:endParaRPr sz="2800"/>
                    </a:p>
                  </a:txBody>
                  <a:tcPr marT="91450" marB="91450" marR="182900" marL="182900"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marR="0" rtl="0" algn="ctr">
                        <a:spcBef>
                          <a:spcPts val="0"/>
                        </a:spcBef>
                        <a:spcAft>
                          <a:spcPts val="0"/>
                        </a:spcAft>
                        <a:buNone/>
                      </a:pPr>
                      <a:r>
                        <a:t/>
                      </a:r>
                      <a:endParaRPr sz="2400" u="none" cap="none" strike="noStrike">
                        <a:latin typeface="Open Sans"/>
                        <a:ea typeface="Open Sans"/>
                        <a:cs typeface="Open Sans"/>
                        <a:sym typeface="Open Sans"/>
                      </a:endParaRPr>
                    </a:p>
                  </a:txBody>
                  <a:tcPr marT="91450" marB="91450" marR="182900" marL="182900"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r>
              <a:tr h="1648200">
                <a:tc>
                  <a:txBody>
                    <a:bodyPr/>
                    <a:lstStyle/>
                    <a:p>
                      <a:pPr indent="0" lvl="0" marL="0" marR="0" rtl="0" algn="ctr">
                        <a:spcBef>
                          <a:spcPts val="0"/>
                        </a:spcBef>
                        <a:spcAft>
                          <a:spcPts val="0"/>
                        </a:spcAft>
                        <a:buNone/>
                      </a:pPr>
                      <a:r>
                        <a:rPr lang="en-US" sz="2400" u="none" cap="none" strike="noStrike">
                          <a:latin typeface="Open Sans"/>
                          <a:ea typeface="Open Sans"/>
                          <a:cs typeface="Open Sans"/>
                          <a:sym typeface="Open Sans"/>
                        </a:rPr>
                        <a:t>Open Source</a:t>
                      </a:r>
                      <a:endParaRPr sz="2800"/>
                    </a:p>
                  </a:txBody>
                  <a:tcPr marT="91450" marB="91450" marR="182900" marL="182900"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marR="0" rtl="0" algn="ctr">
                        <a:spcBef>
                          <a:spcPts val="0"/>
                        </a:spcBef>
                        <a:spcAft>
                          <a:spcPts val="0"/>
                        </a:spcAft>
                        <a:buNone/>
                      </a:pPr>
                      <a:r>
                        <a:t/>
                      </a:r>
                      <a:endParaRPr sz="2400" u="none" cap="none" strike="noStrike">
                        <a:latin typeface="Open Sans"/>
                        <a:ea typeface="Open Sans"/>
                        <a:cs typeface="Open Sans"/>
                        <a:sym typeface="Open Sans"/>
                      </a:endParaRPr>
                    </a:p>
                  </a:txBody>
                  <a:tcPr marT="91450" marB="91450" marR="182900" marL="182900"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r>
            </a:tbl>
          </a:graphicData>
        </a:graphic>
      </p:graphicFrame>
      <p:grpSp>
        <p:nvGrpSpPr>
          <p:cNvPr id="342" name="Google Shape;342;p60"/>
          <p:cNvGrpSpPr/>
          <p:nvPr/>
        </p:nvGrpSpPr>
        <p:grpSpPr>
          <a:xfrm>
            <a:off x="4646330" y="8110087"/>
            <a:ext cx="5028518" cy="3057615"/>
            <a:chOff x="2364230" y="4280904"/>
            <a:chExt cx="2514259" cy="1528807"/>
          </a:xfrm>
        </p:grpSpPr>
        <p:pic>
          <p:nvPicPr>
            <p:cNvPr id="343" name="Google Shape;343;p60"/>
            <p:cNvPicPr preferRelativeResize="0"/>
            <p:nvPr/>
          </p:nvPicPr>
          <p:blipFill rotWithShape="1">
            <a:blip r:embed="rId5">
              <a:alphaModFix/>
            </a:blip>
            <a:srcRect b="0" l="0" r="0" t="0"/>
            <a:stretch/>
          </p:blipFill>
          <p:spPr>
            <a:xfrm>
              <a:off x="3156349" y="4280904"/>
              <a:ext cx="653997" cy="749457"/>
            </a:xfrm>
            <a:prstGeom prst="rect">
              <a:avLst/>
            </a:prstGeom>
            <a:noFill/>
            <a:ln>
              <a:noFill/>
            </a:ln>
          </p:spPr>
        </p:pic>
        <p:pic>
          <p:nvPicPr>
            <p:cNvPr id="344" name="Google Shape;344;p60"/>
            <p:cNvPicPr preferRelativeResize="0"/>
            <p:nvPr/>
          </p:nvPicPr>
          <p:blipFill rotWithShape="1">
            <a:blip r:embed="rId6">
              <a:alphaModFix/>
            </a:blip>
            <a:srcRect b="0" l="0" r="0" t="0"/>
            <a:stretch/>
          </p:blipFill>
          <p:spPr>
            <a:xfrm>
              <a:off x="3920670" y="5162094"/>
              <a:ext cx="957819" cy="647617"/>
            </a:xfrm>
            <a:prstGeom prst="rect">
              <a:avLst/>
            </a:prstGeom>
            <a:solidFill>
              <a:schemeClr val="lt1"/>
            </a:solidFill>
            <a:ln>
              <a:noFill/>
            </a:ln>
          </p:spPr>
        </p:pic>
        <p:pic>
          <p:nvPicPr>
            <p:cNvPr id="345" name="Google Shape;345;p60"/>
            <p:cNvPicPr preferRelativeResize="0"/>
            <p:nvPr/>
          </p:nvPicPr>
          <p:blipFill rotWithShape="1">
            <a:blip r:embed="rId7">
              <a:alphaModFix/>
            </a:blip>
            <a:srcRect b="0" l="0" r="0" t="0"/>
            <a:stretch/>
          </p:blipFill>
          <p:spPr>
            <a:xfrm>
              <a:off x="2364230" y="5218436"/>
              <a:ext cx="1288133" cy="591275"/>
            </a:xfrm>
            <a:prstGeom prst="rect">
              <a:avLst/>
            </a:prstGeom>
            <a:solidFill>
              <a:schemeClr val="lt1"/>
            </a:solidFill>
            <a:ln>
              <a:noFill/>
            </a:ln>
          </p:spPr>
        </p:pic>
      </p:grpSp>
      <p:graphicFrame>
        <p:nvGraphicFramePr>
          <p:cNvPr id="346" name="Google Shape;346;p60"/>
          <p:cNvGraphicFramePr/>
          <p:nvPr/>
        </p:nvGraphicFramePr>
        <p:xfrm>
          <a:off x="13717031" y="2608909"/>
          <a:ext cx="3000000" cy="3000000"/>
        </p:xfrm>
        <a:graphic>
          <a:graphicData uri="http://schemas.openxmlformats.org/drawingml/2006/table">
            <a:tbl>
              <a:tblPr bandRow="1" firstRow="1">
                <a:noFill/>
                <a:tableStyleId>{83411A5B-E7D4-449E-AD62-56B4627CC7E6}</a:tableStyleId>
              </a:tblPr>
              <a:tblGrid>
                <a:gridCol w="2983200"/>
                <a:gridCol w="6089600"/>
              </a:tblGrid>
              <a:tr h="3296400">
                <a:tc>
                  <a:txBody>
                    <a:bodyPr/>
                    <a:lstStyle/>
                    <a:p>
                      <a:pPr indent="0" lvl="0" marL="0" marR="0" rtl="0" algn="ctr">
                        <a:spcBef>
                          <a:spcPts val="0"/>
                        </a:spcBef>
                        <a:spcAft>
                          <a:spcPts val="0"/>
                        </a:spcAft>
                        <a:buNone/>
                      </a:pPr>
                      <a:r>
                        <a:rPr lang="en-US" sz="2400" u="none" cap="none" strike="noStrike">
                          <a:latin typeface="Open Sans"/>
                          <a:ea typeface="Open Sans"/>
                          <a:cs typeface="Open Sans"/>
                          <a:sym typeface="Open Sans"/>
                        </a:rPr>
                        <a:t>Open Source</a:t>
                      </a:r>
                      <a:endParaRPr sz="2800"/>
                    </a:p>
                  </a:txBody>
                  <a:tcPr marT="91450" marB="91450" marR="182900" marL="182900"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marR="0" rtl="0" algn="ctr">
                        <a:spcBef>
                          <a:spcPts val="0"/>
                        </a:spcBef>
                        <a:spcAft>
                          <a:spcPts val="0"/>
                        </a:spcAft>
                        <a:buNone/>
                      </a:pPr>
                      <a:r>
                        <a:t/>
                      </a:r>
                      <a:endParaRPr sz="2400" u="none" cap="none" strike="noStrike">
                        <a:latin typeface="Open Sans"/>
                        <a:ea typeface="Open Sans"/>
                        <a:cs typeface="Open Sans"/>
                        <a:sym typeface="Open Sans"/>
                      </a:endParaRPr>
                    </a:p>
                  </a:txBody>
                  <a:tcPr marT="91450" marB="91450" marR="182900" marL="182900"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r>
            </a:tbl>
          </a:graphicData>
        </a:graphic>
      </p:graphicFrame>
      <p:sp>
        <p:nvSpPr>
          <p:cNvPr id="347" name="Google Shape;347;p60"/>
          <p:cNvSpPr txBox="1"/>
          <p:nvPr/>
        </p:nvSpPr>
        <p:spPr>
          <a:xfrm>
            <a:off x="997876" y="11478961"/>
            <a:ext cx="8935800" cy="615600"/>
          </a:xfrm>
          <a:prstGeom prst="rect">
            <a:avLst/>
          </a:prstGeom>
          <a:noFill/>
          <a:ln>
            <a:noFill/>
          </a:ln>
        </p:spPr>
        <p:txBody>
          <a:bodyPr anchorCtr="0" anchor="t" bIns="91400" lIns="182850" spcFirstLastPara="1" rIns="182850" wrap="square" tIns="91400">
            <a:noAutofit/>
          </a:bodyPr>
          <a:lstStyle/>
          <a:p>
            <a:pPr indent="0" lvl="0" marL="0" marR="0" rtl="0" algn="ctr">
              <a:spcBef>
                <a:spcPts val="0"/>
              </a:spcBef>
              <a:spcAft>
                <a:spcPts val="0"/>
              </a:spcAft>
              <a:buNone/>
            </a:pPr>
            <a:r>
              <a:rPr b="1" lang="en-US" sz="2800">
                <a:solidFill>
                  <a:srgbClr val="00B050"/>
                </a:solidFill>
                <a:latin typeface="Open Sans"/>
                <a:ea typeface="Open Sans"/>
                <a:cs typeface="Open Sans"/>
                <a:sym typeface="Open Sans"/>
              </a:rPr>
              <a:t>High Performance</a:t>
            </a:r>
            <a:r>
              <a:rPr b="1" lang="en-US" sz="2800">
                <a:solidFill>
                  <a:schemeClr val="dk1"/>
                </a:solidFill>
                <a:latin typeface="Open Sans"/>
                <a:ea typeface="Open Sans"/>
                <a:cs typeface="Open Sans"/>
                <a:sym typeface="Open Sans"/>
              </a:rPr>
              <a:t>, </a:t>
            </a:r>
            <a:r>
              <a:rPr b="1" lang="en-US" sz="2800">
                <a:solidFill>
                  <a:srgbClr val="00B050"/>
                </a:solidFill>
                <a:latin typeface="Open Sans"/>
                <a:ea typeface="Open Sans"/>
                <a:cs typeface="Open Sans"/>
                <a:sym typeface="Open Sans"/>
              </a:rPr>
              <a:t>Transactional</a:t>
            </a:r>
            <a:r>
              <a:rPr b="1" lang="en-US" sz="2800">
                <a:solidFill>
                  <a:schemeClr val="dk1"/>
                </a:solidFill>
                <a:latin typeface="Open Sans"/>
                <a:ea typeface="Open Sans"/>
                <a:cs typeface="Open Sans"/>
                <a:sym typeface="Open Sans"/>
              </a:rPr>
              <a:t>, </a:t>
            </a:r>
            <a:r>
              <a:rPr b="1" lang="en-US" sz="2800" strike="sngStrike">
                <a:solidFill>
                  <a:srgbClr val="FF0000"/>
                </a:solidFill>
                <a:latin typeface="Open Sans"/>
                <a:ea typeface="Open Sans"/>
                <a:cs typeface="Open Sans"/>
                <a:sym typeface="Open Sans"/>
              </a:rPr>
              <a:t>Planet-Scale</a:t>
            </a:r>
            <a:endParaRPr sz="2800"/>
          </a:p>
        </p:txBody>
      </p:sp>
      <p:sp>
        <p:nvSpPr>
          <p:cNvPr id="348" name="Google Shape;348;p60"/>
          <p:cNvSpPr txBox="1"/>
          <p:nvPr/>
        </p:nvSpPr>
        <p:spPr>
          <a:xfrm>
            <a:off x="13785410" y="11478961"/>
            <a:ext cx="8935800" cy="615600"/>
          </a:xfrm>
          <a:prstGeom prst="rect">
            <a:avLst/>
          </a:prstGeom>
          <a:noFill/>
          <a:ln>
            <a:noFill/>
          </a:ln>
        </p:spPr>
        <p:txBody>
          <a:bodyPr anchorCtr="0" anchor="t" bIns="91400" lIns="182850" spcFirstLastPara="1" rIns="182850" wrap="square" tIns="91400">
            <a:noAutofit/>
          </a:bodyPr>
          <a:lstStyle/>
          <a:p>
            <a:pPr indent="0" lvl="0" marL="0" marR="0" rtl="0" algn="ctr">
              <a:spcBef>
                <a:spcPts val="0"/>
              </a:spcBef>
              <a:spcAft>
                <a:spcPts val="0"/>
              </a:spcAft>
              <a:buNone/>
            </a:pPr>
            <a:r>
              <a:rPr b="1" lang="en-US" sz="2800" strike="sngStrike">
                <a:solidFill>
                  <a:srgbClr val="FF0000"/>
                </a:solidFill>
                <a:latin typeface="Open Sans"/>
                <a:ea typeface="Open Sans"/>
                <a:cs typeface="Open Sans"/>
                <a:sym typeface="Open Sans"/>
              </a:rPr>
              <a:t>High Performance</a:t>
            </a:r>
            <a:r>
              <a:rPr b="1" lang="en-US" sz="2800">
                <a:solidFill>
                  <a:schemeClr val="dk1"/>
                </a:solidFill>
                <a:latin typeface="Open Sans"/>
                <a:ea typeface="Open Sans"/>
                <a:cs typeface="Open Sans"/>
                <a:sym typeface="Open Sans"/>
              </a:rPr>
              <a:t>, </a:t>
            </a:r>
            <a:r>
              <a:rPr b="1" lang="en-US" sz="2800">
                <a:solidFill>
                  <a:srgbClr val="00B050"/>
                </a:solidFill>
                <a:latin typeface="Open Sans"/>
                <a:ea typeface="Open Sans"/>
                <a:cs typeface="Open Sans"/>
                <a:sym typeface="Open Sans"/>
              </a:rPr>
              <a:t>Transactional</a:t>
            </a:r>
            <a:r>
              <a:rPr b="1" lang="en-US" sz="2800">
                <a:solidFill>
                  <a:schemeClr val="dk1"/>
                </a:solidFill>
                <a:latin typeface="Open Sans"/>
                <a:ea typeface="Open Sans"/>
                <a:cs typeface="Open Sans"/>
                <a:sym typeface="Open Sans"/>
              </a:rPr>
              <a:t>, </a:t>
            </a:r>
            <a:r>
              <a:rPr b="1" lang="en-US" sz="2800">
                <a:solidFill>
                  <a:srgbClr val="00B050"/>
                </a:solidFill>
                <a:latin typeface="Open Sans"/>
                <a:ea typeface="Open Sans"/>
                <a:cs typeface="Open Sans"/>
                <a:sym typeface="Open Sans"/>
              </a:rPr>
              <a:t>Planet-Scale</a:t>
            </a:r>
            <a:endParaRPr sz="2800"/>
          </a:p>
        </p:txBody>
      </p:sp>
      <p:sp>
        <p:nvSpPr>
          <p:cNvPr id="349" name="Google Shape;349;p60"/>
          <p:cNvSpPr txBox="1"/>
          <p:nvPr/>
        </p:nvSpPr>
        <p:spPr>
          <a:xfrm>
            <a:off x="997876" y="6048622"/>
            <a:ext cx="8935800" cy="615600"/>
          </a:xfrm>
          <a:prstGeom prst="rect">
            <a:avLst/>
          </a:prstGeom>
          <a:noFill/>
          <a:ln>
            <a:noFill/>
          </a:ln>
        </p:spPr>
        <p:txBody>
          <a:bodyPr anchorCtr="0" anchor="t" bIns="91400" lIns="182850" spcFirstLastPara="1" rIns="182850" wrap="square" tIns="91400">
            <a:noAutofit/>
          </a:bodyPr>
          <a:lstStyle/>
          <a:p>
            <a:pPr indent="0" lvl="0" marL="0" marR="0" rtl="0" algn="ctr">
              <a:spcBef>
                <a:spcPts val="0"/>
              </a:spcBef>
              <a:spcAft>
                <a:spcPts val="0"/>
              </a:spcAft>
              <a:buNone/>
            </a:pPr>
            <a:r>
              <a:rPr b="1" lang="en-US" sz="2800">
                <a:solidFill>
                  <a:srgbClr val="00B050"/>
                </a:solidFill>
                <a:latin typeface="Open Sans"/>
                <a:ea typeface="Open Sans"/>
                <a:cs typeface="Open Sans"/>
                <a:sym typeface="Open Sans"/>
              </a:rPr>
              <a:t>High Performance</a:t>
            </a:r>
            <a:r>
              <a:rPr b="1" lang="en-US" sz="2800">
                <a:solidFill>
                  <a:schemeClr val="dk1"/>
                </a:solidFill>
                <a:latin typeface="Open Sans"/>
                <a:ea typeface="Open Sans"/>
                <a:cs typeface="Open Sans"/>
                <a:sym typeface="Open Sans"/>
              </a:rPr>
              <a:t>, </a:t>
            </a:r>
            <a:r>
              <a:rPr b="1" lang="en-US" sz="2800" strike="sngStrike">
                <a:solidFill>
                  <a:srgbClr val="FF0000"/>
                </a:solidFill>
                <a:latin typeface="Open Sans"/>
                <a:ea typeface="Open Sans"/>
                <a:cs typeface="Open Sans"/>
                <a:sym typeface="Open Sans"/>
              </a:rPr>
              <a:t>Transactional</a:t>
            </a:r>
            <a:r>
              <a:rPr b="1" lang="en-US" sz="2800">
                <a:solidFill>
                  <a:schemeClr val="dk1"/>
                </a:solidFill>
                <a:latin typeface="Open Sans"/>
                <a:ea typeface="Open Sans"/>
                <a:cs typeface="Open Sans"/>
                <a:sym typeface="Open Sans"/>
              </a:rPr>
              <a:t>, </a:t>
            </a:r>
            <a:r>
              <a:rPr b="1" lang="en-US" sz="2800">
                <a:solidFill>
                  <a:srgbClr val="00B050"/>
                </a:solidFill>
                <a:latin typeface="Open Sans"/>
                <a:ea typeface="Open Sans"/>
                <a:cs typeface="Open Sans"/>
                <a:sym typeface="Open Sans"/>
              </a:rPr>
              <a:t>Planet-Scale</a:t>
            </a:r>
            <a:endParaRPr sz="2800"/>
          </a:p>
        </p:txBody>
      </p:sp>
      <p:sp>
        <p:nvSpPr>
          <p:cNvPr id="350" name="Google Shape;350;p60"/>
          <p:cNvSpPr txBox="1"/>
          <p:nvPr/>
        </p:nvSpPr>
        <p:spPr>
          <a:xfrm>
            <a:off x="13785410" y="6046099"/>
            <a:ext cx="8935800" cy="615600"/>
          </a:xfrm>
          <a:prstGeom prst="rect">
            <a:avLst/>
          </a:prstGeom>
          <a:noFill/>
          <a:ln>
            <a:noFill/>
          </a:ln>
        </p:spPr>
        <p:txBody>
          <a:bodyPr anchorCtr="0" anchor="t" bIns="91400" lIns="182850" spcFirstLastPara="1" rIns="182850" wrap="square" tIns="91400">
            <a:noAutofit/>
          </a:bodyPr>
          <a:lstStyle/>
          <a:p>
            <a:pPr indent="0" lvl="0" marL="0" marR="0" rtl="0" algn="ctr">
              <a:spcBef>
                <a:spcPts val="0"/>
              </a:spcBef>
              <a:spcAft>
                <a:spcPts val="0"/>
              </a:spcAft>
              <a:buNone/>
            </a:pPr>
            <a:r>
              <a:rPr b="1" lang="en-US" sz="2800">
                <a:solidFill>
                  <a:srgbClr val="00B050"/>
                </a:solidFill>
                <a:latin typeface="Open Sans"/>
                <a:ea typeface="Open Sans"/>
                <a:cs typeface="Open Sans"/>
                <a:sym typeface="Open Sans"/>
              </a:rPr>
              <a:t>High Performance</a:t>
            </a:r>
            <a:r>
              <a:rPr b="1" lang="en-US" sz="2800">
                <a:solidFill>
                  <a:schemeClr val="dk1"/>
                </a:solidFill>
                <a:latin typeface="Open Sans"/>
                <a:ea typeface="Open Sans"/>
                <a:cs typeface="Open Sans"/>
                <a:sym typeface="Open Sans"/>
              </a:rPr>
              <a:t>, </a:t>
            </a:r>
            <a:r>
              <a:rPr b="1" lang="en-US" sz="2800">
                <a:solidFill>
                  <a:srgbClr val="00B050"/>
                </a:solidFill>
                <a:latin typeface="Open Sans"/>
                <a:ea typeface="Open Sans"/>
                <a:cs typeface="Open Sans"/>
                <a:sym typeface="Open Sans"/>
              </a:rPr>
              <a:t>Transactional</a:t>
            </a:r>
            <a:r>
              <a:rPr b="1" lang="en-US" sz="2800">
                <a:solidFill>
                  <a:schemeClr val="dk1"/>
                </a:solidFill>
                <a:latin typeface="Open Sans"/>
                <a:ea typeface="Open Sans"/>
                <a:cs typeface="Open Sans"/>
                <a:sym typeface="Open Sans"/>
              </a:rPr>
              <a:t>, </a:t>
            </a:r>
            <a:r>
              <a:rPr b="1" lang="en-US" sz="2800">
                <a:solidFill>
                  <a:srgbClr val="00B050"/>
                </a:solidFill>
                <a:latin typeface="Open Sans"/>
                <a:ea typeface="Open Sans"/>
                <a:cs typeface="Open Sans"/>
                <a:sym typeface="Open Sans"/>
              </a:rPr>
              <a:t>Planet-Scale</a:t>
            </a:r>
            <a:endParaRPr sz="2800"/>
          </a:p>
        </p:txBody>
      </p:sp>
      <p:grpSp>
        <p:nvGrpSpPr>
          <p:cNvPr id="351" name="Google Shape;351;p60"/>
          <p:cNvGrpSpPr/>
          <p:nvPr/>
        </p:nvGrpSpPr>
        <p:grpSpPr>
          <a:xfrm>
            <a:off x="4346318" y="2736353"/>
            <a:ext cx="5377183" cy="2862664"/>
            <a:chOff x="2251803" y="1568987"/>
            <a:chExt cx="2688591" cy="1431332"/>
          </a:xfrm>
        </p:grpSpPr>
        <p:pic>
          <p:nvPicPr>
            <p:cNvPr id="352" name="Google Shape;352;p60"/>
            <p:cNvPicPr preferRelativeResize="0"/>
            <p:nvPr/>
          </p:nvPicPr>
          <p:blipFill rotWithShape="1">
            <a:blip r:embed="rId8">
              <a:alphaModFix/>
            </a:blip>
            <a:srcRect b="0" l="0" r="0" t="0"/>
            <a:stretch/>
          </p:blipFill>
          <p:spPr>
            <a:xfrm>
              <a:off x="3740813" y="1672447"/>
              <a:ext cx="1134718" cy="579260"/>
            </a:xfrm>
            <a:prstGeom prst="rect">
              <a:avLst/>
            </a:prstGeom>
            <a:noFill/>
            <a:ln>
              <a:noFill/>
            </a:ln>
          </p:spPr>
        </p:pic>
        <p:pic>
          <p:nvPicPr>
            <p:cNvPr id="353" name="Google Shape;353;p60"/>
            <p:cNvPicPr preferRelativeResize="0"/>
            <p:nvPr/>
          </p:nvPicPr>
          <p:blipFill rotWithShape="1">
            <a:blip r:embed="rId9">
              <a:alphaModFix/>
            </a:blip>
            <a:srcRect b="0" l="0" r="0" t="0"/>
            <a:stretch/>
          </p:blipFill>
          <p:spPr>
            <a:xfrm>
              <a:off x="3545726" y="2611091"/>
              <a:ext cx="1394668" cy="368163"/>
            </a:xfrm>
            <a:prstGeom prst="rect">
              <a:avLst/>
            </a:prstGeom>
            <a:noFill/>
            <a:ln>
              <a:noFill/>
            </a:ln>
          </p:spPr>
        </p:pic>
        <p:pic>
          <p:nvPicPr>
            <p:cNvPr id="354" name="Google Shape;354;p60"/>
            <p:cNvPicPr preferRelativeResize="0"/>
            <p:nvPr/>
          </p:nvPicPr>
          <p:blipFill rotWithShape="1">
            <a:blip r:embed="rId10">
              <a:alphaModFix/>
            </a:blip>
            <a:srcRect b="0" l="0" r="0" t="0"/>
            <a:stretch/>
          </p:blipFill>
          <p:spPr>
            <a:xfrm>
              <a:off x="2251803" y="1568987"/>
              <a:ext cx="1288133" cy="733864"/>
            </a:xfrm>
            <a:prstGeom prst="rect">
              <a:avLst/>
            </a:prstGeom>
            <a:noFill/>
            <a:ln>
              <a:noFill/>
            </a:ln>
          </p:spPr>
        </p:pic>
        <p:pic>
          <p:nvPicPr>
            <p:cNvPr id="355" name="Google Shape;355;p60"/>
            <p:cNvPicPr preferRelativeResize="0"/>
            <p:nvPr/>
          </p:nvPicPr>
          <p:blipFill rotWithShape="1">
            <a:blip r:embed="rId11">
              <a:alphaModFix/>
            </a:blip>
            <a:srcRect b="0" l="0" r="0" t="0"/>
            <a:stretch/>
          </p:blipFill>
          <p:spPr>
            <a:xfrm>
              <a:off x="2466334" y="2503350"/>
              <a:ext cx="741744" cy="496969"/>
            </a:xfrm>
            <a:prstGeom prst="rect">
              <a:avLst/>
            </a:prstGeom>
            <a:noFill/>
            <a:ln>
              <a:noFill/>
            </a:ln>
          </p:spPr>
        </p:pic>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61"/>
          <p:cNvSpPr txBox="1"/>
          <p:nvPr>
            <p:ph type="title"/>
          </p:nvPr>
        </p:nvSpPr>
        <p:spPr>
          <a:xfrm>
            <a:off x="862701" y="449447"/>
            <a:ext cx="22664700" cy="1694400"/>
          </a:xfrm>
          <a:prstGeom prst="rect">
            <a:avLst/>
          </a:prstGeom>
          <a:no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101128"/>
              </a:buClr>
              <a:buSzPts val="8000"/>
              <a:buFont typeface="Proxima Nova"/>
              <a:buNone/>
            </a:pPr>
            <a:r>
              <a:rPr lang="en-US"/>
              <a:t>Transformation for Data Tier</a:t>
            </a:r>
            <a:endParaRPr/>
          </a:p>
        </p:txBody>
      </p:sp>
      <p:grpSp>
        <p:nvGrpSpPr>
          <p:cNvPr id="361" name="Google Shape;361;p61"/>
          <p:cNvGrpSpPr/>
          <p:nvPr/>
        </p:nvGrpSpPr>
        <p:grpSpPr>
          <a:xfrm>
            <a:off x="6519350" y="2475556"/>
            <a:ext cx="11171029" cy="4956298"/>
            <a:chOff x="3259675" y="1237778"/>
            <a:chExt cx="5585514" cy="2478149"/>
          </a:xfrm>
        </p:grpSpPr>
        <p:cxnSp>
          <p:nvCxnSpPr>
            <p:cNvPr id="362" name="Google Shape;362;p61"/>
            <p:cNvCxnSpPr/>
            <p:nvPr/>
          </p:nvCxnSpPr>
          <p:spPr>
            <a:xfrm>
              <a:off x="6113512" y="2731627"/>
              <a:ext cx="0" cy="984300"/>
            </a:xfrm>
            <a:prstGeom prst="straightConnector1">
              <a:avLst/>
            </a:prstGeom>
            <a:noFill/>
            <a:ln cap="rnd" cmpd="sng" w="57150">
              <a:solidFill>
                <a:srgbClr val="414242"/>
              </a:solidFill>
              <a:prstDash val="dot"/>
              <a:round/>
              <a:headEnd len="sm" w="sm" type="none"/>
              <a:tailEnd len="sm" w="sm" type="none"/>
            </a:ln>
          </p:spPr>
        </p:cxnSp>
        <p:sp>
          <p:nvSpPr>
            <p:cNvPr id="363" name="Google Shape;363;p61"/>
            <p:cNvSpPr txBox="1"/>
            <p:nvPr/>
          </p:nvSpPr>
          <p:spPr>
            <a:xfrm>
              <a:off x="4629150" y="2180020"/>
              <a:ext cx="2821500" cy="400200"/>
            </a:xfrm>
            <a:prstGeom prst="rect">
              <a:avLst/>
            </a:prstGeom>
            <a:noFill/>
            <a:ln>
              <a:noFill/>
            </a:ln>
          </p:spPr>
          <p:txBody>
            <a:bodyPr anchorCtr="0" anchor="t" bIns="91400" lIns="182850" spcFirstLastPara="1" rIns="182850" wrap="square" tIns="91400">
              <a:noAutofit/>
            </a:bodyPr>
            <a:lstStyle/>
            <a:p>
              <a:pPr indent="0" lvl="0" marL="0" marR="0" rtl="0" algn="ctr">
                <a:spcBef>
                  <a:spcPts val="0"/>
                </a:spcBef>
                <a:spcAft>
                  <a:spcPts val="0"/>
                </a:spcAft>
                <a:buNone/>
              </a:pPr>
              <a:r>
                <a:rPr lang="en-US" sz="4000">
                  <a:solidFill>
                    <a:schemeClr val="dk1"/>
                  </a:solidFill>
                </a:rPr>
                <a:t>L</a:t>
              </a:r>
              <a:r>
                <a:rPr lang="en-US" sz="4000">
                  <a:solidFill>
                    <a:schemeClr val="dk1"/>
                  </a:solidFill>
                  <a:latin typeface="Arial"/>
                  <a:ea typeface="Arial"/>
                  <a:cs typeface="Arial"/>
                  <a:sym typeface="Arial"/>
                </a:rPr>
                <a:t>egacy </a:t>
              </a:r>
              <a:r>
                <a:rPr lang="en-US" sz="4000">
                  <a:solidFill>
                    <a:schemeClr val="dk1"/>
                  </a:solidFill>
                </a:rPr>
                <a:t>D</a:t>
              </a:r>
              <a:r>
                <a:rPr lang="en-US" sz="4000">
                  <a:solidFill>
                    <a:schemeClr val="dk1"/>
                  </a:solidFill>
                  <a:latin typeface="Arial"/>
                  <a:ea typeface="Arial"/>
                  <a:cs typeface="Arial"/>
                  <a:sym typeface="Arial"/>
                </a:rPr>
                <a:t>atabases</a:t>
              </a:r>
              <a:endParaRPr sz="2800"/>
            </a:p>
          </p:txBody>
        </p:sp>
        <p:pic>
          <p:nvPicPr>
            <p:cNvPr id="364" name="Google Shape;364;p61"/>
            <p:cNvPicPr preferRelativeResize="0"/>
            <p:nvPr/>
          </p:nvPicPr>
          <p:blipFill rotWithShape="1">
            <a:blip r:embed="rId3">
              <a:alphaModFix/>
            </a:blip>
            <a:srcRect b="0" l="0" r="0" t="0"/>
            <a:stretch/>
          </p:blipFill>
          <p:spPr>
            <a:xfrm>
              <a:off x="3259675" y="1237778"/>
              <a:ext cx="758329" cy="795736"/>
            </a:xfrm>
            <a:prstGeom prst="rect">
              <a:avLst/>
            </a:prstGeom>
            <a:noFill/>
            <a:ln>
              <a:noFill/>
            </a:ln>
          </p:spPr>
        </p:pic>
        <p:pic>
          <p:nvPicPr>
            <p:cNvPr id="365" name="Google Shape;365;p61"/>
            <p:cNvPicPr preferRelativeResize="0"/>
            <p:nvPr/>
          </p:nvPicPr>
          <p:blipFill rotWithShape="1">
            <a:blip r:embed="rId4">
              <a:alphaModFix/>
            </a:blip>
            <a:srcRect b="0" l="0" r="0" t="0"/>
            <a:stretch/>
          </p:blipFill>
          <p:spPr>
            <a:xfrm>
              <a:off x="4283931" y="1345243"/>
              <a:ext cx="775627" cy="627017"/>
            </a:xfrm>
            <a:prstGeom prst="rect">
              <a:avLst/>
            </a:prstGeom>
            <a:noFill/>
            <a:ln>
              <a:noFill/>
            </a:ln>
          </p:spPr>
        </p:pic>
        <p:pic>
          <p:nvPicPr>
            <p:cNvPr id="366" name="Google Shape;366;p61"/>
            <p:cNvPicPr preferRelativeResize="0"/>
            <p:nvPr/>
          </p:nvPicPr>
          <p:blipFill rotWithShape="1">
            <a:blip r:embed="rId5">
              <a:alphaModFix/>
            </a:blip>
            <a:srcRect b="0" l="0" r="0" t="0"/>
            <a:stretch/>
          </p:blipFill>
          <p:spPr>
            <a:xfrm>
              <a:off x="7450521" y="1536639"/>
              <a:ext cx="1394668" cy="368163"/>
            </a:xfrm>
            <a:prstGeom prst="rect">
              <a:avLst/>
            </a:prstGeom>
            <a:noFill/>
            <a:ln>
              <a:noFill/>
            </a:ln>
          </p:spPr>
        </p:pic>
        <p:pic>
          <p:nvPicPr>
            <p:cNvPr id="367" name="Google Shape;367;p61"/>
            <p:cNvPicPr preferRelativeResize="0"/>
            <p:nvPr/>
          </p:nvPicPr>
          <p:blipFill rotWithShape="1">
            <a:blip r:embed="rId6">
              <a:alphaModFix/>
            </a:blip>
            <a:srcRect b="0" l="0" r="0" t="0"/>
            <a:stretch/>
          </p:blipFill>
          <p:spPr>
            <a:xfrm>
              <a:off x="6371129" y="1428898"/>
              <a:ext cx="741744" cy="496969"/>
            </a:xfrm>
            <a:prstGeom prst="rect">
              <a:avLst/>
            </a:prstGeom>
            <a:noFill/>
            <a:ln>
              <a:noFill/>
            </a:ln>
          </p:spPr>
        </p:pic>
      </p:grpSp>
      <p:sp>
        <p:nvSpPr>
          <p:cNvPr id="368" name="Google Shape;368;p61"/>
          <p:cNvSpPr/>
          <p:nvPr/>
        </p:nvSpPr>
        <p:spPr>
          <a:xfrm>
            <a:off x="8223630" y="7431840"/>
            <a:ext cx="8352600" cy="1908000"/>
          </a:xfrm>
          <a:prstGeom prst="rect">
            <a:avLst/>
          </a:prstGeom>
          <a:noFill/>
          <a:ln>
            <a:noFill/>
          </a:ln>
        </p:spPr>
        <p:txBody>
          <a:bodyPr anchorCtr="0" anchor="t" bIns="91400" lIns="182850" spcFirstLastPara="1" rIns="182850" wrap="square" tIns="91400">
            <a:noAutofit/>
          </a:bodyPr>
          <a:lstStyle/>
          <a:p>
            <a:pPr indent="0" lvl="0" marL="0" marR="0" rtl="0" algn="ctr">
              <a:spcBef>
                <a:spcPts val="0"/>
              </a:spcBef>
              <a:spcAft>
                <a:spcPts val="0"/>
              </a:spcAft>
              <a:buNone/>
            </a:pPr>
            <a:r>
              <a:rPr lang="en-US" sz="5600">
                <a:solidFill>
                  <a:schemeClr val="dk1"/>
                </a:solidFill>
                <a:latin typeface="Arial"/>
                <a:ea typeface="Arial"/>
                <a:cs typeface="Arial"/>
                <a:sym typeface="Arial"/>
              </a:rPr>
              <a:t>Open Source, </a:t>
            </a:r>
            <a:endParaRPr sz="2800"/>
          </a:p>
          <a:p>
            <a:pPr indent="0" lvl="0" marL="0" marR="0" rtl="0" algn="ctr">
              <a:spcBef>
                <a:spcPts val="0"/>
              </a:spcBef>
              <a:spcAft>
                <a:spcPts val="0"/>
              </a:spcAft>
              <a:buNone/>
            </a:pPr>
            <a:r>
              <a:rPr lang="en-US" sz="5600">
                <a:solidFill>
                  <a:schemeClr val="dk1"/>
                </a:solidFill>
                <a:latin typeface="Arial"/>
                <a:ea typeface="Arial"/>
                <a:cs typeface="Arial"/>
                <a:sym typeface="Arial"/>
              </a:rPr>
              <a:t>Cloud-native Databases</a:t>
            </a:r>
            <a:endParaRPr sz="2800"/>
          </a:p>
        </p:txBody>
      </p:sp>
      <p:pic>
        <p:nvPicPr>
          <p:cNvPr id="369" name="Google Shape;369;p61"/>
          <p:cNvPicPr preferRelativeResize="0"/>
          <p:nvPr/>
        </p:nvPicPr>
        <p:blipFill rotWithShape="1">
          <a:blip r:embed="rId7">
            <a:alphaModFix/>
          </a:blip>
          <a:srcRect b="0" l="0" r="0" t="0"/>
          <a:stretch/>
        </p:blipFill>
        <p:spPr>
          <a:xfrm>
            <a:off x="10483714" y="2631190"/>
            <a:ext cx="1668975" cy="1525443"/>
          </a:xfrm>
          <a:prstGeom prst="rect">
            <a:avLst/>
          </a:prstGeom>
          <a:noFill/>
          <a:ln>
            <a:noFill/>
          </a:ln>
        </p:spPr>
      </p:pic>
      <p:sp>
        <p:nvSpPr>
          <p:cNvPr id="370" name="Google Shape;370;p61"/>
          <p:cNvSpPr txBox="1"/>
          <p:nvPr/>
        </p:nvSpPr>
        <p:spPr>
          <a:xfrm>
            <a:off x="11349458" y="9866540"/>
            <a:ext cx="1755000" cy="2215800"/>
          </a:xfrm>
          <a:prstGeom prst="rect">
            <a:avLst/>
          </a:prstGeom>
          <a:noFill/>
          <a:ln>
            <a:noFill/>
          </a:ln>
        </p:spPr>
        <p:txBody>
          <a:bodyPr anchorCtr="0" anchor="t" bIns="91400" lIns="182850" spcFirstLastPara="1" rIns="182850" wrap="square" tIns="91400">
            <a:noAutofit/>
          </a:bodyPr>
          <a:lstStyle/>
          <a:p>
            <a:pPr indent="0" lvl="0" marL="0" marR="0" rtl="0" algn="ctr">
              <a:spcBef>
                <a:spcPts val="0"/>
              </a:spcBef>
              <a:spcAft>
                <a:spcPts val="0"/>
              </a:spcAft>
              <a:buNone/>
            </a:pPr>
            <a:r>
              <a:rPr b="1" lang="en-US" sz="13200">
                <a:solidFill>
                  <a:srgbClr val="5365BB"/>
                </a:solidFill>
                <a:latin typeface="Open Sans"/>
                <a:ea typeface="Open Sans"/>
                <a:cs typeface="Open Sans"/>
                <a:sym typeface="Open Sans"/>
              </a:rPr>
              <a:t>+</a:t>
            </a:r>
            <a:endParaRPr sz="2800"/>
          </a:p>
        </p:txBody>
      </p:sp>
      <p:pic>
        <p:nvPicPr>
          <p:cNvPr id="371" name="Google Shape;371;p61"/>
          <p:cNvPicPr preferRelativeResize="0"/>
          <p:nvPr/>
        </p:nvPicPr>
        <p:blipFill rotWithShape="1">
          <a:blip r:embed="rId8">
            <a:alphaModFix/>
          </a:blip>
          <a:srcRect b="20811" l="0" r="0" t="20910"/>
          <a:stretch/>
        </p:blipFill>
        <p:spPr>
          <a:xfrm>
            <a:off x="3107158" y="9460452"/>
            <a:ext cx="8242300" cy="2513797"/>
          </a:xfrm>
          <a:prstGeom prst="rect">
            <a:avLst/>
          </a:prstGeom>
          <a:noFill/>
          <a:ln>
            <a:noFill/>
          </a:ln>
        </p:spPr>
      </p:pic>
      <p:pic>
        <p:nvPicPr>
          <p:cNvPr id="372" name="Google Shape;372;p61"/>
          <p:cNvPicPr preferRelativeResize="0"/>
          <p:nvPr/>
        </p:nvPicPr>
        <p:blipFill rotWithShape="1">
          <a:blip r:embed="rId9">
            <a:alphaModFix/>
          </a:blip>
          <a:srcRect b="0" l="0" r="0" t="0"/>
          <a:stretch/>
        </p:blipFill>
        <p:spPr>
          <a:xfrm>
            <a:off x="13484002" y="10168878"/>
            <a:ext cx="7286625" cy="1434702"/>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p62"/>
          <p:cNvSpPr txBox="1"/>
          <p:nvPr>
            <p:ph type="title"/>
          </p:nvPr>
        </p:nvSpPr>
        <p:spPr>
          <a:xfrm>
            <a:off x="862701" y="449447"/>
            <a:ext cx="22664700" cy="1694400"/>
          </a:xfrm>
          <a:prstGeom prst="rect">
            <a:avLst/>
          </a:prstGeom>
          <a:no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101128"/>
              </a:buClr>
              <a:buSzPts val="8000"/>
              <a:buFont typeface="Proxima Nova"/>
              <a:buNone/>
            </a:pPr>
            <a:r>
              <a:rPr lang="en-US"/>
              <a:t>YugaByte DB capabilities</a:t>
            </a:r>
            <a:endParaRPr/>
          </a:p>
        </p:txBody>
      </p:sp>
      <p:sp>
        <p:nvSpPr>
          <p:cNvPr id="378" name="Google Shape;378;p62"/>
          <p:cNvSpPr txBox="1"/>
          <p:nvPr/>
        </p:nvSpPr>
        <p:spPr>
          <a:xfrm>
            <a:off x="16397425" y="2748175"/>
            <a:ext cx="5568600" cy="800400"/>
          </a:xfrm>
          <a:prstGeom prst="rect">
            <a:avLst/>
          </a:prstGeom>
          <a:noFill/>
          <a:ln>
            <a:noFill/>
          </a:ln>
        </p:spPr>
        <p:txBody>
          <a:bodyPr anchorCtr="0" anchor="t" bIns="91400" lIns="182850" spcFirstLastPara="1" rIns="182850" wrap="square" tIns="91400">
            <a:noAutofit/>
          </a:bodyPr>
          <a:lstStyle/>
          <a:p>
            <a:pPr indent="0" lvl="0" marL="0" marR="0" rtl="0" algn="l">
              <a:spcBef>
                <a:spcPts val="0"/>
              </a:spcBef>
              <a:spcAft>
                <a:spcPts val="0"/>
              </a:spcAft>
              <a:buNone/>
            </a:pPr>
            <a:r>
              <a:rPr b="1" lang="en-US" sz="4000">
                <a:solidFill>
                  <a:srgbClr val="202951"/>
                </a:solidFill>
                <a:latin typeface="Montserrat"/>
                <a:ea typeface="Montserrat"/>
                <a:cs typeface="Montserrat"/>
                <a:sym typeface="Montserrat"/>
              </a:rPr>
              <a:t>TRANSACTIONAL</a:t>
            </a:r>
            <a:endParaRPr sz="2800"/>
          </a:p>
        </p:txBody>
      </p:sp>
      <p:sp>
        <p:nvSpPr>
          <p:cNvPr id="379" name="Google Shape;379;p62"/>
          <p:cNvSpPr txBox="1"/>
          <p:nvPr/>
        </p:nvSpPr>
        <p:spPr>
          <a:xfrm>
            <a:off x="9267575" y="2672800"/>
            <a:ext cx="4727100" cy="800400"/>
          </a:xfrm>
          <a:prstGeom prst="rect">
            <a:avLst/>
          </a:prstGeom>
          <a:noFill/>
          <a:ln>
            <a:noFill/>
          </a:ln>
        </p:spPr>
        <p:txBody>
          <a:bodyPr anchorCtr="0" anchor="t" bIns="91400" lIns="182850" spcFirstLastPara="1" rIns="182850" wrap="square" tIns="91400">
            <a:noAutofit/>
          </a:bodyPr>
          <a:lstStyle/>
          <a:p>
            <a:pPr indent="0" lvl="0" marL="0" marR="0" rtl="0" algn="l">
              <a:spcBef>
                <a:spcPts val="0"/>
              </a:spcBef>
              <a:spcAft>
                <a:spcPts val="0"/>
              </a:spcAft>
              <a:buNone/>
            </a:pPr>
            <a:r>
              <a:rPr b="1" lang="en-US" sz="4000">
                <a:solidFill>
                  <a:srgbClr val="202951"/>
                </a:solidFill>
                <a:latin typeface="Montserrat"/>
                <a:ea typeface="Montserrat"/>
                <a:cs typeface="Montserrat"/>
                <a:sym typeface="Montserrat"/>
              </a:rPr>
              <a:t>PLANET-SCALE</a:t>
            </a:r>
            <a:endParaRPr sz="2800"/>
          </a:p>
        </p:txBody>
      </p:sp>
      <p:sp>
        <p:nvSpPr>
          <p:cNvPr id="380" name="Google Shape;380;p62"/>
          <p:cNvSpPr txBox="1"/>
          <p:nvPr/>
        </p:nvSpPr>
        <p:spPr>
          <a:xfrm>
            <a:off x="5839350" y="7832184"/>
            <a:ext cx="5986200" cy="800400"/>
          </a:xfrm>
          <a:prstGeom prst="rect">
            <a:avLst/>
          </a:prstGeom>
          <a:noFill/>
          <a:ln>
            <a:noFill/>
          </a:ln>
        </p:spPr>
        <p:txBody>
          <a:bodyPr anchorCtr="0" anchor="t" bIns="91400" lIns="182850" spcFirstLastPara="1" rIns="182850" wrap="square" tIns="91400">
            <a:noAutofit/>
          </a:bodyPr>
          <a:lstStyle/>
          <a:p>
            <a:pPr indent="0" lvl="0" marL="0" marR="0" rtl="0" algn="ctr">
              <a:spcBef>
                <a:spcPts val="0"/>
              </a:spcBef>
              <a:spcAft>
                <a:spcPts val="0"/>
              </a:spcAft>
              <a:buNone/>
            </a:pPr>
            <a:r>
              <a:rPr b="1" lang="en-US" sz="4000">
                <a:solidFill>
                  <a:srgbClr val="202951"/>
                </a:solidFill>
                <a:latin typeface="Montserrat"/>
                <a:ea typeface="Montserrat"/>
                <a:cs typeface="Montserrat"/>
                <a:sym typeface="Montserrat"/>
              </a:rPr>
              <a:t>HIGH PERFORMANCE</a:t>
            </a:r>
            <a:endParaRPr sz="2800"/>
          </a:p>
        </p:txBody>
      </p:sp>
      <p:grpSp>
        <p:nvGrpSpPr>
          <p:cNvPr id="381" name="Google Shape;381;p62"/>
          <p:cNvGrpSpPr/>
          <p:nvPr/>
        </p:nvGrpSpPr>
        <p:grpSpPr>
          <a:xfrm>
            <a:off x="15600602" y="4129545"/>
            <a:ext cx="8247907" cy="2863642"/>
            <a:chOff x="-149883" y="2206848"/>
            <a:chExt cx="4227095" cy="1431821"/>
          </a:xfrm>
        </p:grpSpPr>
        <p:pic>
          <p:nvPicPr>
            <p:cNvPr id="382" name="Google Shape;382;p62"/>
            <p:cNvPicPr preferRelativeResize="0"/>
            <p:nvPr/>
          </p:nvPicPr>
          <p:blipFill rotWithShape="1">
            <a:blip r:embed="rId3">
              <a:alphaModFix/>
            </a:blip>
            <a:srcRect b="0" l="0" r="0" t="0"/>
            <a:stretch/>
          </p:blipFill>
          <p:spPr>
            <a:xfrm>
              <a:off x="-65298" y="3121296"/>
              <a:ext cx="517371" cy="517372"/>
            </a:xfrm>
            <a:prstGeom prst="rect">
              <a:avLst/>
            </a:prstGeom>
            <a:noFill/>
            <a:ln>
              <a:noFill/>
            </a:ln>
          </p:spPr>
        </p:pic>
        <p:sp>
          <p:nvSpPr>
            <p:cNvPr id="383" name="Google Shape;383;p62"/>
            <p:cNvSpPr txBox="1"/>
            <p:nvPr/>
          </p:nvSpPr>
          <p:spPr>
            <a:xfrm>
              <a:off x="557621" y="2323319"/>
              <a:ext cx="2943000" cy="307800"/>
            </a:xfrm>
            <a:prstGeom prst="rect">
              <a:avLst/>
            </a:prstGeom>
            <a:noFill/>
            <a:ln>
              <a:noFill/>
            </a:ln>
          </p:spPr>
          <p:txBody>
            <a:bodyPr anchorCtr="0" anchor="t" bIns="91400" lIns="182850" spcFirstLastPara="1" rIns="182850" wrap="square" tIns="91400">
              <a:noAutofit/>
            </a:bodyPr>
            <a:lstStyle/>
            <a:p>
              <a:pPr indent="0" lvl="0" marL="0" marR="0" rtl="0" algn="l">
                <a:spcBef>
                  <a:spcPts val="0"/>
                </a:spcBef>
                <a:spcAft>
                  <a:spcPts val="0"/>
                </a:spcAft>
                <a:buNone/>
              </a:pPr>
              <a:r>
                <a:rPr b="1" lang="en-US" sz="3200">
                  <a:solidFill>
                    <a:schemeClr val="dk1"/>
                  </a:solidFill>
                  <a:latin typeface="Open Sans"/>
                  <a:ea typeface="Open Sans"/>
                  <a:cs typeface="Open Sans"/>
                  <a:sym typeface="Open Sans"/>
                </a:rPr>
                <a:t>Distributed ACID Transactions</a:t>
              </a:r>
              <a:endParaRPr sz="3200"/>
            </a:p>
          </p:txBody>
        </p:sp>
        <p:sp>
          <p:nvSpPr>
            <p:cNvPr id="384" name="Google Shape;384;p62"/>
            <p:cNvSpPr txBox="1"/>
            <p:nvPr/>
          </p:nvSpPr>
          <p:spPr>
            <a:xfrm>
              <a:off x="590012" y="3050554"/>
              <a:ext cx="3487200" cy="523200"/>
            </a:xfrm>
            <a:prstGeom prst="rect">
              <a:avLst/>
            </a:prstGeom>
            <a:noFill/>
            <a:ln>
              <a:noFill/>
            </a:ln>
          </p:spPr>
          <p:txBody>
            <a:bodyPr anchorCtr="0" anchor="t" bIns="91400" lIns="182850" spcFirstLastPara="1" rIns="182850" wrap="square" tIns="91400">
              <a:noAutofit/>
            </a:bodyPr>
            <a:lstStyle/>
            <a:p>
              <a:pPr indent="0" lvl="0" marL="0" marR="0" rtl="0" algn="l">
                <a:spcBef>
                  <a:spcPts val="0"/>
                </a:spcBef>
                <a:spcAft>
                  <a:spcPts val="0"/>
                </a:spcAft>
                <a:buNone/>
              </a:pPr>
              <a:r>
                <a:rPr b="1" lang="en-US" sz="3200">
                  <a:solidFill>
                    <a:schemeClr val="dk1"/>
                  </a:solidFill>
                  <a:latin typeface="Open Sans"/>
                  <a:ea typeface="Open Sans"/>
                  <a:cs typeface="Open Sans"/>
                  <a:sym typeface="Open Sans"/>
                </a:rPr>
                <a:t>Transactional Key-to-Document Storage Engine</a:t>
              </a:r>
              <a:endParaRPr sz="3200"/>
            </a:p>
          </p:txBody>
        </p:sp>
        <p:pic>
          <p:nvPicPr>
            <p:cNvPr id="385" name="Google Shape;385;p62"/>
            <p:cNvPicPr preferRelativeResize="0"/>
            <p:nvPr/>
          </p:nvPicPr>
          <p:blipFill rotWithShape="1">
            <a:blip r:embed="rId4">
              <a:alphaModFix/>
            </a:blip>
            <a:srcRect b="0" l="0" r="0" t="0"/>
            <a:stretch/>
          </p:blipFill>
          <p:spPr>
            <a:xfrm>
              <a:off x="-149883" y="2206848"/>
              <a:ext cx="728756" cy="728756"/>
            </a:xfrm>
            <a:prstGeom prst="rect">
              <a:avLst/>
            </a:prstGeom>
            <a:noFill/>
            <a:ln>
              <a:noFill/>
            </a:ln>
          </p:spPr>
        </p:pic>
      </p:grpSp>
      <p:grpSp>
        <p:nvGrpSpPr>
          <p:cNvPr id="386" name="Google Shape;386;p62"/>
          <p:cNvGrpSpPr/>
          <p:nvPr/>
        </p:nvGrpSpPr>
        <p:grpSpPr>
          <a:xfrm>
            <a:off x="5249192" y="9347638"/>
            <a:ext cx="6730338" cy="2689006"/>
            <a:chOff x="7509183" y="1238872"/>
            <a:chExt cx="3365169" cy="1344503"/>
          </a:xfrm>
        </p:grpSpPr>
        <p:pic>
          <p:nvPicPr>
            <p:cNvPr id="387" name="Google Shape;387;p62"/>
            <p:cNvPicPr preferRelativeResize="0"/>
            <p:nvPr/>
          </p:nvPicPr>
          <p:blipFill rotWithShape="1">
            <a:blip r:embed="rId5">
              <a:alphaModFix/>
            </a:blip>
            <a:srcRect b="0" l="0" r="0" t="0"/>
            <a:stretch/>
          </p:blipFill>
          <p:spPr>
            <a:xfrm>
              <a:off x="7562963" y="1238872"/>
              <a:ext cx="493579" cy="493579"/>
            </a:xfrm>
            <a:prstGeom prst="rect">
              <a:avLst/>
            </a:prstGeom>
            <a:noFill/>
            <a:ln>
              <a:noFill/>
            </a:ln>
          </p:spPr>
        </p:pic>
        <p:sp>
          <p:nvSpPr>
            <p:cNvPr id="388" name="Google Shape;388;p62"/>
            <p:cNvSpPr txBox="1"/>
            <p:nvPr/>
          </p:nvSpPr>
          <p:spPr>
            <a:xfrm>
              <a:off x="8183052" y="1272499"/>
              <a:ext cx="2691300" cy="307800"/>
            </a:xfrm>
            <a:prstGeom prst="rect">
              <a:avLst/>
            </a:prstGeom>
            <a:noFill/>
            <a:ln>
              <a:noFill/>
            </a:ln>
          </p:spPr>
          <p:txBody>
            <a:bodyPr anchorCtr="0" anchor="t" bIns="91400" lIns="182850" spcFirstLastPara="1" rIns="182850" wrap="square" tIns="91400">
              <a:noAutofit/>
            </a:bodyPr>
            <a:lstStyle/>
            <a:p>
              <a:pPr indent="0" lvl="0" marL="0" marR="0" rtl="0" algn="l">
                <a:spcBef>
                  <a:spcPts val="0"/>
                </a:spcBef>
                <a:spcAft>
                  <a:spcPts val="0"/>
                </a:spcAft>
                <a:buNone/>
              </a:pPr>
              <a:r>
                <a:rPr b="1" lang="en-US" sz="3200">
                  <a:solidFill>
                    <a:schemeClr val="dk1"/>
                  </a:solidFill>
                  <a:latin typeface="Open Sans"/>
                  <a:ea typeface="Open Sans"/>
                  <a:cs typeface="Open Sans"/>
                  <a:sym typeface="Open Sans"/>
                </a:rPr>
                <a:t>Low Latency, Tunable Reads</a:t>
              </a:r>
              <a:endParaRPr sz="3200"/>
            </a:p>
          </p:txBody>
        </p:sp>
        <p:sp>
          <p:nvSpPr>
            <p:cNvPr id="389" name="Google Shape;389;p62"/>
            <p:cNvSpPr txBox="1"/>
            <p:nvPr/>
          </p:nvSpPr>
          <p:spPr>
            <a:xfrm>
              <a:off x="8186532" y="2150728"/>
              <a:ext cx="2200800" cy="307800"/>
            </a:xfrm>
            <a:prstGeom prst="rect">
              <a:avLst/>
            </a:prstGeom>
            <a:noFill/>
            <a:ln>
              <a:noFill/>
            </a:ln>
          </p:spPr>
          <p:txBody>
            <a:bodyPr anchorCtr="0" anchor="t" bIns="91400" lIns="182850" spcFirstLastPara="1" rIns="182850" wrap="square" tIns="91400">
              <a:noAutofit/>
            </a:bodyPr>
            <a:lstStyle/>
            <a:p>
              <a:pPr indent="0" lvl="0" marL="0" marR="0" rtl="0" algn="l">
                <a:spcBef>
                  <a:spcPts val="0"/>
                </a:spcBef>
                <a:spcAft>
                  <a:spcPts val="0"/>
                </a:spcAft>
                <a:buNone/>
              </a:pPr>
              <a:r>
                <a:rPr b="1" lang="en-US" sz="3200">
                  <a:solidFill>
                    <a:schemeClr val="dk1"/>
                  </a:solidFill>
                  <a:latin typeface="Open Sans"/>
                  <a:ea typeface="Open Sans"/>
                  <a:cs typeface="Open Sans"/>
                  <a:sym typeface="Open Sans"/>
                </a:rPr>
                <a:t>High Throughput</a:t>
              </a:r>
              <a:endParaRPr sz="3200"/>
            </a:p>
          </p:txBody>
        </p:sp>
        <p:pic>
          <p:nvPicPr>
            <p:cNvPr id="390" name="Google Shape;390;p62"/>
            <p:cNvPicPr preferRelativeResize="0"/>
            <p:nvPr/>
          </p:nvPicPr>
          <p:blipFill rotWithShape="1">
            <a:blip r:embed="rId6">
              <a:alphaModFix/>
            </a:blip>
            <a:srcRect b="0" l="0" r="0" t="0"/>
            <a:stretch/>
          </p:blipFill>
          <p:spPr>
            <a:xfrm>
              <a:off x="7509183" y="1999410"/>
              <a:ext cx="583964" cy="583965"/>
            </a:xfrm>
            <a:prstGeom prst="rect">
              <a:avLst/>
            </a:prstGeom>
            <a:noFill/>
            <a:ln>
              <a:noFill/>
            </a:ln>
          </p:spPr>
        </p:pic>
      </p:grpSp>
      <p:sp>
        <p:nvSpPr>
          <p:cNvPr id="391" name="Google Shape;391;p62"/>
          <p:cNvSpPr txBox="1"/>
          <p:nvPr/>
        </p:nvSpPr>
        <p:spPr>
          <a:xfrm>
            <a:off x="13994667" y="7867759"/>
            <a:ext cx="4200600" cy="800400"/>
          </a:xfrm>
          <a:prstGeom prst="rect">
            <a:avLst/>
          </a:prstGeom>
          <a:noFill/>
          <a:ln>
            <a:noFill/>
          </a:ln>
        </p:spPr>
        <p:txBody>
          <a:bodyPr anchorCtr="0" anchor="t" bIns="91400" lIns="182850" spcFirstLastPara="1" rIns="182850" wrap="square" tIns="91400">
            <a:noAutofit/>
          </a:bodyPr>
          <a:lstStyle/>
          <a:p>
            <a:pPr indent="0" lvl="0" marL="0" marR="0" rtl="0" algn="ctr">
              <a:spcBef>
                <a:spcPts val="0"/>
              </a:spcBef>
              <a:spcAft>
                <a:spcPts val="0"/>
              </a:spcAft>
              <a:buNone/>
            </a:pPr>
            <a:r>
              <a:rPr b="1" lang="en-US" sz="4000">
                <a:solidFill>
                  <a:srgbClr val="202951"/>
                </a:solidFill>
                <a:latin typeface="Montserrat"/>
                <a:ea typeface="Montserrat"/>
                <a:cs typeface="Montserrat"/>
                <a:sym typeface="Montserrat"/>
              </a:rPr>
              <a:t>OPEN SOURCE</a:t>
            </a:r>
            <a:endParaRPr sz="2800"/>
          </a:p>
        </p:txBody>
      </p:sp>
      <p:grpSp>
        <p:nvGrpSpPr>
          <p:cNvPr id="392" name="Google Shape;392;p62"/>
          <p:cNvGrpSpPr/>
          <p:nvPr/>
        </p:nvGrpSpPr>
        <p:grpSpPr>
          <a:xfrm>
            <a:off x="13524097" y="9312386"/>
            <a:ext cx="8505490" cy="2580960"/>
            <a:chOff x="4996651" y="3635109"/>
            <a:chExt cx="3189639" cy="967884"/>
          </a:xfrm>
        </p:grpSpPr>
        <p:grpSp>
          <p:nvGrpSpPr>
            <p:cNvPr id="393" name="Google Shape;393;p62"/>
            <p:cNvGrpSpPr/>
            <p:nvPr/>
          </p:nvGrpSpPr>
          <p:grpSpPr>
            <a:xfrm>
              <a:off x="5427248" y="3682619"/>
              <a:ext cx="2759041" cy="894878"/>
              <a:chOff x="816009" y="2278376"/>
              <a:chExt cx="3770727" cy="1193171"/>
            </a:xfrm>
          </p:grpSpPr>
          <p:sp>
            <p:nvSpPr>
              <p:cNvPr id="394" name="Google Shape;394;p62"/>
              <p:cNvSpPr txBox="1"/>
              <p:nvPr/>
            </p:nvSpPr>
            <p:spPr>
              <a:xfrm>
                <a:off x="816009" y="2278376"/>
                <a:ext cx="1789800" cy="307800"/>
              </a:xfrm>
              <a:prstGeom prst="rect">
                <a:avLst/>
              </a:prstGeom>
              <a:noFill/>
              <a:ln>
                <a:noFill/>
              </a:ln>
            </p:spPr>
            <p:txBody>
              <a:bodyPr anchorCtr="0" anchor="t" bIns="91400" lIns="182850" spcFirstLastPara="1" rIns="182850" wrap="square" tIns="91400">
                <a:noAutofit/>
              </a:bodyPr>
              <a:lstStyle/>
              <a:p>
                <a:pPr indent="0" lvl="0" marL="0" marR="0" rtl="0" algn="l">
                  <a:spcBef>
                    <a:spcPts val="0"/>
                  </a:spcBef>
                  <a:spcAft>
                    <a:spcPts val="0"/>
                  </a:spcAft>
                  <a:buNone/>
                </a:pPr>
                <a:r>
                  <a:rPr b="1" lang="en-US" sz="3200">
                    <a:solidFill>
                      <a:schemeClr val="dk1"/>
                    </a:solidFill>
                    <a:latin typeface="Open Sans"/>
                    <a:ea typeface="Open Sans"/>
                    <a:cs typeface="Open Sans"/>
                    <a:sym typeface="Open Sans"/>
                  </a:rPr>
                  <a:t>Apache 2.0</a:t>
                </a:r>
                <a:endParaRPr sz="3200"/>
              </a:p>
            </p:txBody>
          </p:sp>
          <p:sp>
            <p:nvSpPr>
              <p:cNvPr id="395" name="Google Shape;395;p62"/>
              <p:cNvSpPr txBox="1"/>
              <p:nvPr/>
            </p:nvSpPr>
            <p:spPr>
              <a:xfrm>
                <a:off x="852636" y="2979247"/>
                <a:ext cx="3734100" cy="492300"/>
              </a:xfrm>
              <a:prstGeom prst="rect">
                <a:avLst/>
              </a:prstGeom>
              <a:noFill/>
              <a:ln>
                <a:noFill/>
              </a:ln>
            </p:spPr>
            <p:txBody>
              <a:bodyPr anchorCtr="0" anchor="t" bIns="91400" lIns="182850" spcFirstLastPara="1" rIns="182850" wrap="square" tIns="91400">
                <a:noAutofit/>
              </a:bodyPr>
              <a:lstStyle/>
              <a:p>
                <a:pPr indent="0" lvl="0" marL="0" marR="0" rtl="0" algn="l">
                  <a:spcBef>
                    <a:spcPts val="0"/>
                  </a:spcBef>
                  <a:spcAft>
                    <a:spcPts val="0"/>
                  </a:spcAft>
                  <a:buNone/>
                </a:pPr>
                <a:r>
                  <a:rPr b="1" lang="en-US" sz="3200">
                    <a:solidFill>
                      <a:schemeClr val="dk1"/>
                    </a:solidFill>
                    <a:latin typeface="Open Sans"/>
                    <a:ea typeface="Open Sans"/>
                    <a:cs typeface="Open Sans"/>
                    <a:sym typeface="Open Sans"/>
                  </a:rPr>
                  <a:t>Popular APIs Extended</a:t>
                </a:r>
                <a:endParaRPr sz="3200"/>
              </a:p>
              <a:p>
                <a:pPr indent="0" lvl="0" marL="0" marR="0" rtl="0" algn="l">
                  <a:spcBef>
                    <a:spcPts val="0"/>
                  </a:spcBef>
                  <a:spcAft>
                    <a:spcPts val="0"/>
                  </a:spcAft>
                  <a:buNone/>
                </a:pPr>
                <a:r>
                  <a:rPr lang="en-US" sz="2800">
                    <a:solidFill>
                      <a:schemeClr val="dk1"/>
                    </a:solidFill>
                    <a:latin typeface="Open Sans"/>
                    <a:ea typeface="Open Sans"/>
                    <a:cs typeface="Open Sans"/>
                    <a:sym typeface="Open Sans"/>
                  </a:rPr>
                  <a:t>PostgreSQL, </a:t>
                </a:r>
                <a:r>
                  <a:rPr lang="en-US" sz="2800">
                    <a:solidFill>
                      <a:schemeClr val="dk1"/>
                    </a:solidFill>
                    <a:latin typeface="Open Sans"/>
                    <a:ea typeface="Open Sans"/>
                    <a:cs typeface="Open Sans"/>
                    <a:sym typeface="Open Sans"/>
                  </a:rPr>
                  <a:t>Apache Cassandra and Redis</a:t>
                </a:r>
                <a:endParaRPr sz="2800"/>
              </a:p>
            </p:txBody>
          </p:sp>
        </p:grpSp>
        <p:pic>
          <p:nvPicPr>
            <p:cNvPr id="396" name="Google Shape;396;p62"/>
            <p:cNvPicPr preferRelativeResize="0"/>
            <p:nvPr/>
          </p:nvPicPr>
          <p:blipFill rotWithShape="1">
            <a:blip r:embed="rId7">
              <a:alphaModFix/>
            </a:blip>
            <a:srcRect b="0" l="0" r="0" t="0"/>
            <a:stretch/>
          </p:blipFill>
          <p:spPr>
            <a:xfrm>
              <a:off x="5040915" y="3635109"/>
              <a:ext cx="329464" cy="329464"/>
            </a:xfrm>
            <a:prstGeom prst="rect">
              <a:avLst/>
            </a:prstGeom>
            <a:noFill/>
            <a:ln>
              <a:noFill/>
            </a:ln>
          </p:spPr>
        </p:pic>
        <p:pic>
          <p:nvPicPr>
            <p:cNvPr id="397" name="Google Shape;397;p62"/>
            <p:cNvPicPr preferRelativeResize="0"/>
            <p:nvPr/>
          </p:nvPicPr>
          <p:blipFill rotWithShape="1">
            <a:blip r:embed="rId8">
              <a:alphaModFix/>
            </a:blip>
            <a:srcRect b="0" l="0" r="0" t="0"/>
            <a:stretch/>
          </p:blipFill>
          <p:spPr>
            <a:xfrm>
              <a:off x="4996651" y="4185001"/>
              <a:ext cx="417992" cy="417992"/>
            </a:xfrm>
            <a:prstGeom prst="rect">
              <a:avLst/>
            </a:prstGeom>
            <a:noFill/>
            <a:ln>
              <a:noFill/>
            </a:ln>
          </p:spPr>
        </p:pic>
      </p:grpSp>
      <p:grpSp>
        <p:nvGrpSpPr>
          <p:cNvPr id="398" name="Google Shape;398;p62"/>
          <p:cNvGrpSpPr/>
          <p:nvPr/>
        </p:nvGrpSpPr>
        <p:grpSpPr>
          <a:xfrm>
            <a:off x="8316378" y="4138994"/>
            <a:ext cx="6697081" cy="3084538"/>
            <a:chOff x="6277214" y="1617208"/>
            <a:chExt cx="2511468" cy="1156731"/>
          </a:xfrm>
        </p:grpSpPr>
        <p:grpSp>
          <p:nvGrpSpPr>
            <p:cNvPr id="399" name="Google Shape;399;p62"/>
            <p:cNvGrpSpPr/>
            <p:nvPr/>
          </p:nvGrpSpPr>
          <p:grpSpPr>
            <a:xfrm>
              <a:off x="6333558" y="1617208"/>
              <a:ext cx="2455124" cy="937549"/>
              <a:chOff x="4436787" y="5162195"/>
              <a:chExt cx="3324924" cy="1250066"/>
            </a:xfrm>
          </p:grpSpPr>
          <p:sp>
            <p:nvSpPr>
              <p:cNvPr id="400" name="Google Shape;400;p62"/>
              <p:cNvSpPr txBox="1"/>
              <p:nvPr/>
            </p:nvSpPr>
            <p:spPr>
              <a:xfrm>
                <a:off x="4938711" y="6104461"/>
                <a:ext cx="2823000" cy="307800"/>
              </a:xfrm>
              <a:prstGeom prst="rect">
                <a:avLst/>
              </a:prstGeom>
              <a:noFill/>
              <a:ln>
                <a:noFill/>
              </a:ln>
            </p:spPr>
            <p:txBody>
              <a:bodyPr anchorCtr="0" anchor="t" bIns="91400" lIns="182850" spcFirstLastPara="1" rIns="182850" wrap="square" tIns="91400">
                <a:noAutofit/>
              </a:bodyPr>
              <a:lstStyle/>
              <a:p>
                <a:pPr indent="0" lvl="0" marL="0" marR="0" rtl="0" algn="l">
                  <a:spcBef>
                    <a:spcPts val="0"/>
                  </a:spcBef>
                  <a:spcAft>
                    <a:spcPts val="0"/>
                  </a:spcAft>
                  <a:buNone/>
                </a:pPr>
                <a:r>
                  <a:rPr b="1" lang="en-US" sz="3200">
                    <a:solidFill>
                      <a:schemeClr val="dk1"/>
                    </a:solidFill>
                    <a:latin typeface="Open Sans"/>
                    <a:ea typeface="Open Sans"/>
                    <a:cs typeface="Open Sans"/>
                    <a:sym typeface="Open Sans"/>
                  </a:rPr>
                  <a:t>Auto Sharding &amp; Rebalancing</a:t>
                </a:r>
                <a:endParaRPr sz="3200"/>
              </a:p>
            </p:txBody>
          </p:sp>
          <p:grpSp>
            <p:nvGrpSpPr>
              <p:cNvPr id="401" name="Google Shape;401;p62"/>
              <p:cNvGrpSpPr/>
              <p:nvPr/>
            </p:nvGrpSpPr>
            <p:grpSpPr>
              <a:xfrm>
                <a:off x="4436787" y="5162195"/>
                <a:ext cx="2885173" cy="479898"/>
                <a:chOff x="3823647" y="5197050"/>
                <a:chExt cx="2885173" cy="479898"/>
              </a:xfrm>
            </p:grpSpPr>
            <p:pic>
              <p:nvPicPr>
                <p:cNvPr id="402" name="Google Shape;402;p62"/>
                <p:cNvPicPr preferRelativeResize="0"/>
                <p:nvPr/>
              </p:nvPicPr>
              <p:blipFill rotWithShape="1">
                <a:blip r:embed="rId9">
                  <a:alphaModFix/>
                </a:blip>
                <a:srcRect b="0" l="0" r="0" t="0"/>
                <a:stretch/>
              </p:blipFill>
              <p:spPr>
                <a:xfrm>
                  <a:off x="3823647" y="5265003"/>
                  <a:ext cx="411944" cy="411945"/>
                </a:xfrm>
                <a:prstGeom prst="rect">
                  <a:avLst/>
                </a:prstGeom>
                <a:noFill/>
                <a:ln>
                  <a:noFill/>
                </a:ln>
              </p:spPr>
            </p:pic>
            <p:sp>
              <p:nvSpPr>
                <p:cNvPr id="403" name="Google Shape;403;p62"/>
                <p:cNvSpPr txBox="1"/>
                <p:nvPr/>
              </p:nvSpPr>
              <p:spPr>
                <a:xfrm>
                  <a:off x="4305520" y="5197050"/>
                  <a:ext cx="2403300" cy="307800"/>
                </a:xfrm>
                <a:prstGeom prst="rect">
                  <a:avLst/>
                </a:prstGeom>
                <a:noFill/>
                <a:ln>
                  <a:noFill/>
                </a:ln>
              </p:spPr>
              <p:txBody>
                <a:bodyPr anchorCtr="0" anchor="t" bIns="91400" lIns="182850" spcFirstLastPara="1" rIns="182850" wrap="square" tIns="91400">
                  <a:noAutofit/>
                </a:bodyPr>
                <a:lstStyle/>
                <a:p>
                  <a:pPr indent="0" lvl="0" marL="0" marR="0" rtl="0" algn="l">
                    <a:spcBef>
                      <a:spcPts val="0"/>
                    </a:spcBef>
                    <a:spcAft>
                      <a:spcPts val="0"/>
                    </a:spcAft>
                    <a:buNone/>
                  </a:pPr>
                  <a:r>
                    <a:rPr b="1" lang="en-US" sz="3200">
                      <a:solidFill>
                        <a:schemeClr val="dk1"/>
                      </a:solidFill>
                      <a:latin typeface="Open Sans"/>
                      <a:ea typeface="Open Sans"/>
                      <a:cs typeface="Open Sans"/>
                      <a:sym typeface="Open Sans"/>
                    </a:rPr>
                    <a:t>Global Data Distribution</a:t>
                  </a:r>
                  <a:endParaRPr sz="3200"/>
                </a:p>
              </p:txBody>
            </p:sp>
          </p:grpSp>
        </p:grpSp>
        <p:pic>
          <p:nvPicPr>
            <p:cNvPr id="404" name="Google Shape;404;p62"/>
            <p:cNvPicPr preferRelativeResize="0"/>
            <p:nvPr/>
          </p:nvPicPr>
          <p:blipFill rotWithShape="1">
            <a:blip r:embed="rId10">
              <a:alphaModFix/>
            </a:blip>
            <a:srcRect b="0" l="0" r="0" t="0"/>
            <a:stretch/>
          </p:blipFill>
          <p:spPr>
            <a:xfrm>
              <a:off x="6277214" y="2356750"/>
              <a:ext cx="417189" cy="417189"/>
            </a:xfrm>
            <a:prstGeom prst="rect">
              <a:avLst/>
            </a:prstGeom>
            <a:noFill/>
            <a:ln>
              <a:noFill/>
            </a:ln>
          </p:spPr>
        </p:pic>
      </p:grpSp>
      <p:sp>
        <p:nvSpPr>
          <p:cNvPr id="405" name="Google Shape;405;p62"/>
          <p:cNvSpPr txBox="1"/>
          <p:nvPr/>
        </p:nvSpPr>
        <p:spPr>
          <a:xfrm>
            <a:off x="1718425" y="2595500"/>
            <a:ext cx="4921800" cy="800400"/>
          </a:xfrm>
          <a:prstGeom prst="rect">
            <a:avLst/>
          </a:prstGeom>
          <a:noFill/>
          <a:ln>
            <a:noFill/>
          </a:ln>
        </p:spPr>
        <p:txBody>
          <a:bodyPr anchorCtr="0" anchor="t" bIns="91400" lIns="182850" spcFirstLastPara="1" rIns="182850" wrap="square" tIns="91400">
            <a:noAutofit/>
          </a:bodyPr>
          <a:lstStyle/>
          <a:p>
            <a:pPr indent="0" lvl="0" marL="0" marR="0" rtl="0" algn="l">
              <a:spcBef>
                <a:spcPts val="0"/>
              </a:spcBef>
              <a:spcAft>
                <a:spcPts val="0"/>
              </a:spcAft>
              <a:buNone/>
            </a:pPr>
            <a:r>
              <a:rPr b="1" lang="en-US" sz="4000">
                <a:solidFill>
                  <a:srgbClr val="202951"/>
                </a:solidFill>
                <a:latin typeface="Montserrat"/>
                <a:ea typeface="Montserrat"/>
                <a:cs typeface="Montserrat"/>
                <a:sym typeface="Montserrat"/>
              </a:rPr>
              <a:t>CLOUD-NATIVE</a:t>
            </a:r>
            <a:endParaRPr sz="2800"/>
          </a:p>
        </p:txBody>
      </p:sp>
      <p:grpSp>
        <p:nvGrpSpPr>
          <p:cNvPr id="406" name="Google Shape;406;p62"/>
          <p:cNvGrpSpPr/>
          <p:nvPr/>
        </p:nvGrpSpPr>
        <p:grpSpPr>
          <a:xfrm>
            <a:off x="416782" y="3927097"/>
            <a:ext cx="6536066" cy="3263117"/>
            <a:chOff x="1690385" y="3593243"/>
            <a:chExt cx="2451086" cy="1223699"/>
          </a:xfrm>
        </p:grpSpPr>
        <p:grpSp>
          <p:nvGrpSpPr>
            <p:cNvPr id="407" name="Google Shape;407;p62"/>
            <p:cNvGrpSpPr/>
            <p:nvPr/>
          </p:nvGrpSpPr>
          <p:grpSpPr>
            <a:xfrm>
              <a:off x="2170711" y="3628933"/>
              <a:ext cx="1970761" cy="957578"/>
              <a:chOff x="816004" y="2192653"/>
              <a:chExt cx="2693400" cy="1276770"/>
            </a:xfrm>
          </p:grpSpPr>
          <p:sp>
            <p:nvSpPr>
              <p:cNvPr id="408" name="Google Shape;408;p62"/>
              <p:cNvSpPr txBox="1"/>
              <p:nvPr/>
            </p:nvSpPr>
            <p:spPr>
              <a:xfrm>
                <a:off x="816004" y="2192653"/>
                <a:ext cx="2693400" cy="523200"/>
              </a:xfrm>
              <a:prstGeom prst="rect">
                <a:avLst/>
              </a:prstGeom>
              <a:noFill/>
              <a:ln>
                <a:noFill/>
              </a:ln>
            </p:spPr>
            <p:txBody>
              <a:bodyPr anchorCtr="0" anchor="t" bIns="91400" lIns="182850" spcFirstLastPara="1" rIns="182850" wrap="square" tIns="91400">
                <a:noAutofit/>
              </a:bodyPr>
              <a:lstStyle/>
              <a:p>
                <a:pPr indent="0" lvl="0" marL="0" marR="0" rtl="0" algn="l">
                  <a:spcBef>
                    <a:spcPts val="0"/>
                  </a:spcBef>
                  <a:spcAft>
                    <a:spcPts val="0"/>
                  </a:spcAft>
                  <a:buNone/>
                </a:pPr>
                <a:r>
                  <a:rPr b="1" lang="en-US" sz="3200">
                    <a:solidFill>
                      <a:schemeClr val="dk1"/>
                    </a:solidFill>
                    <a:latin typeface="Open Sans"/>
                    <a:ea typeface="Open Sans"/>
                    <a:cs typeface="Open Sans"/>
                    <a:sym typeface="Open Sans"/>
                  </a:rPr>
                  <a:t>Natively runs in Containers, self service</a:t>
                </a:r>
                <a:endParaRPr b="1" sz="3200">
                  <a:solidFill>
                    <a:schemeClr val="dk1"/>
                  </a:solidFill>
                  <a:latin typeface="Open Sans"/>
                  <a:ea typeface="Open Sans"/>
                  <a:cs typeface="Open Sans"/>
                  <a:sym typeface="Open Sans"/>
                </a:endParaRPr>
              </a:p>
            </p:txBody>
          </p:sp>
          <p:sp>
            <p:nvSpPr>
              <p:cNvPr id="409" name="Google Shape;409;p62"/>
              <p:cNvSpPr txBox="1"/>
              <p:nvPr/>
            </p:nvSpPr>
            <p:spPr>
              <a:xfrm>
                <a:off x="830672" y="3161623"/>
                <a:ext cx="2671200" cy="307800"/>
              </a:xfrm>
              <a:prstGeom prst="rect">
                <a:avLst/>
              </a:prstGeom>
              <a:noFill/>
              <a:ln>
                <a:noFill/>
              </a:ln>
            </p:spPr>
            <p:txBody>
              <a:bodyPr anchorCtr="0" anchor="t" bIns="91400" lIns="182850" spcFirstLastPara="1" rIns="182850" wrap="square" tIns="91400">
                <a:noAutofit/>
              </a:bodyPr>
              <a:lstStyle/>
              <a:p>
                <a:pPr indent="0" lvl="0" marL="0" marR="0" rtl="0" algn="l">
                  <a:spcBef>
                    <a:spcPts val="0"/>
                  </a:spcBef>
                  <a:spcAft>
                    <a:spcPts val="0"/>
                  </a:spcAft>
                  <a:buNone/>
                </a:pPr>
                <a:r>
                  <a:rPr b="1" lang="en-US" sz="3200">
                    <a:solidFill>
                      <a:schemeClr val="dk1"/>
                    </a:solidFill>
                    <a:latin typeface="Open Sans"/>
                    <a:ea typeface="Open Sans"/>
                    <a:cs typeface="Open Sans"/>
                    <a:sym typeface="Open Sans"/>
                  </a:rPr>
                  <a:t>Self-Healing, Fault-Tolerant</a:t>
                </a:r>
                <a:endParaRPr sz="3200"/>
              </a:p>
            </p:txBody>
          </p:sp>
        </p:grpSp>
        <p:pic>
          <p:nvPicPr>
            <p:cNvPr id="410" name="Google Shape;410;p62"/>
            <p:cNvPicPr preferRelativeResize="0"/>
            <p:nvPr/>
          </p:nvPicPr>
          <p:blipFill rotWithShape="1">
            <a:blip r:embed="rId11">
              <a:alphaModFix/>
            </a:blip>
            <a:srcRect b="0" l="0" r="0" t="0"/>
            <a:stretch/>
          </p:blipFill>
          <p:spPr>
            <a:xfrm>
              <a:off x="1690385" y="4287123"/>
              <a:ext cx="529819" cy="529819"/>
            </a:xfrm>
            <a:prstGeom prst="rect">
              <a:avLst/>
            </a:prstGeom>
            <a:noFill/>
            <a:ln>
              <a:noFill/>
            </a:ln>
          </p:spPr>
        </p:pic>
        <p:pic>
          <p:nvPicPr>
            <p:cNvPr id="411" name="Google Shape;411;p62"/>
            <p:cNvPicPr preferRelativeResize="0"/>
            <p:nvPr/>
          </p:nvPicPr>
          <p:blipFill rotWithShape="1">
            <a:blip r:embed="rId12">
              <a:alphaModFix/>
            </a:blip>
            <a:srcRect b="0" l="0" r="0" t="0"/>
            <a:stretch/>
          </p:blipFill>
          <p:spPr>
            <a:xfrm>
              <a:off x="1739852" y="3593243"/>
              <a:ext cx="430882" cy="430882"/>
            </a:xfrm>
            <a:prstGeom prst="rect">
              <a:avLst/>
            </a:prstGeom>
            <a:noFill/>
            <a:ln>
              <a:noFill/>
            </a:ln>
          </p:spPr>
        </p:pic>
      </p:gr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sp>
        <p:nvSpPr>
          <p:cNvPr id="416" name="Google Shape;416;p63"/>
          <p:cNvSpPr txBox="1"/>
          <p:nvPr>
            <p:ph type="title"/>
          </p:nvPr>
        </p:nvSpPr>
        <p:spPr>
          <a:xfrm>
            <a:off x="862701" y="449447"/>
            <a:ext cx="22664700" cy="1694400"/>
          </a:xfrm>
          <a:prstGeom prst="rect">
            <a:avLst/>
          </a:prstGeom>
          <a:no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101128"/>
              </a:buClr>
              <a:buSzPts val="8000"/>
              <a:buFont typeface="Proxima Nova"/>
              <a:buNone/>
            </a:pPr>
            <a:r>
              <a:rPr lang="en-US"/>
              <a:t>Core DB Features</a:t>
            </a:r>
            <a:endParaRPr/>
          </a:p>
        </p:txBody>
      </p:sp>
      <p:sp>
        <p:nvSpPr>
          <p:cNvPr id="417" name="Google Shape;417;p63"/>
          <p:cNvSpPr txBox="1"/>
          <p:nvPr/>
        </p:nvSpPr>
        <p:spPr>
          <a:xfrm>
            <a:off x="1555989" y="2808816"/>
            <a:ext cx="9872700" cy="6401700"/>
          </a:xfrm>
          <a:prstGeom prst="rect">
            <a:avLst/>
          </a:prstGeom>
          <a:noFill/>
          <a:ln cap="flat" cmpd="sng" w="9525">
            <a:solidFill>
              <a:srgbClr val="002060"/>
            </a:solidFill>
            <a:prstDash val="solid"/>
            <a:round/>
            <a:headEnd len="sm" w="sm" type="none"/>
            <a:tailEnd len="sm" w="sm" type="none"/>
          </a:ln>
        </p:spPr>
        <p:txBody>
          <a:bodyPr anchorCtr="0" anchor="t" bIns="121875" lIns="243800" spcFirstLastPara="1" rIns="243800" wrap="square" tIns="121875">
            <a:noAutofit/>
          </a:bodyPr>
          <a:lstStyle/>
          <a:p>
            <a:pPr indent="0" lvl="0" marL="0" marR="0" rtl="0" algn="ctr">
              <a:lnSpc>
                <a:spcPct val="100000"/>
              </a:lnSpc>
              <a:spcBef>
                <a:spcPts val="0"/>
              </a:spcBef>
              <a:spcAft>
                <a:spcPts val="0"/>
              </a:spcAft>
              <a:buClr>
                <a:srgbClr val="002060"/>
              </a:buClr>
              <a:buSzPts val="5300"/>
              <a:buFont typeface="Arial"/>
              <a:buNone/>
            </a:pPr>
            <a:r>
              <a:rPr b="1" i="0" lang="en-US" sz="5300" u="none" cap="none" strike="noStrike">
                <a:solidFill>
                  <a:srgbClr val="002060"/>
                </a:solidFill>
                <a:latin typeface="Arial"/>
                <a:ea typeface="Arial"/>
                <a:cs typeface="Arial"/>
                <a:sym typeface="Arial"/>
              </a:rPr>
              <a:t>SQL</a:t>
            </a:r>
            <a:endParaRPr sz="3700"/>
          </a:p>
          <a:p>
            <a:pPr indent="0" lvl="0" marL="0" marR="0" rtl="0" algn="ctr">
              <a:lnSpc>
                <a:spcPct val="100000"/>
              </a:lnSpc>
              <a:spcBef>
                <a:spcPts val="0"/>
              </a:spcBef>
              <a:spcAft>
                <a:spcPts val="0"/>
              </a:spcAft>
              <a:buClr>
                <a:srgbClr val="000000"/>
              </a:buClr>
              <a:buSzPts val="4800"/>
              <a:buFont typeface="Arial"/>
              <a:buNone/>
            </a:pPr>
            <a:r>
              <a:t/>
            </a:r>
            <a:endParaRPr b="0" i="0" sz="48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4300"/>
              <a:buFont typeface="Arial"/>
              <a:buNone/>
            </a:pPr>
            <a:r>
              <a:rPr b="0" i="0" lang="en-US" sz="4300" u="none" cap="none" strike="noStrike">
                <a:solidFill>
                  <a:srgbClr val="000000"/>
                </a:solidFill>
                <a:latin typeface="Arial"/>
                <a:ea typeface="Arial"/>
                <a:cs typeface="Arial"/>
                <a:sym typeface="Arial"/>
              </a:rPr>
              <a:t>Strong consistency</a:t>
            </a:r>
            <a:endParaRPr sz="3700"/>
          </a:p>
          <a:p>
            <a:pPr indent="0" lvl="0" marL="0" marR="0" rtl="0" algn="ctr">
              <a:lnSpc>
                <a:spcPct val="100000"/>
              </a:lnSpc>
              <a:spcBef>
                <a:spcPts val="0"/>
              </a:spcBef>
              <a:spcAft>
                <a:spcPts val="0"/>
              </a:spcAft>
              <a:buClr>
                <a:srgbClr val="000000"/>
              </a:buClr>
              <a:buSzPts val="4300"/>
              <a:buFont typeface="Arial"/>
              <a:buNone/>
            </a:pPr>
            <a:r>
              <a:t/>
            </a:r>
            <a:endParaRPr b="0" i="0" sz="43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4300"/>
              <a:buFont typeface="Arial"/>
              <a:buNone/>
            </a:pPr>
            <a:r>
              <a:rPr b="0" i="0" lang="en-US" sz="4300" u="none" cap="none" strike="noStrike">
                <a:solidFill>
                  <a:srgbClr val="000000"/>
                </a:solidFill>
                <a:latin typeface="Arial"/>
                <a:ea typeface="Arial"/>
                <a:cs typeface="Arial"/>
                <a:sym typeface="Arial"/>
              </a:rPr>
              <a:t>Secondary indexes</a:t>
            </a:r>
            <a:endParaRPr sz="3700"/>
          </a:p>
          <a:p>
            <a:pPr indent="0" lvl="0" marL="0" marR="0" rtl="0" algn="ctr">
              <a:lnSpc>
                <a:spcPct val="100000"/>
              </a:lnSpc>
              <a:spcBef>
                <a:spcPts val="0"/>
              </a:spcBef>
              <a:spcAft>
                <a:spcPts val="0"/>
              </a:spcAft>
              <a:buClr>
                <a:srgbClr val="000000"/>
              </a:buClr>
              <a:buSzPts val="4300"/>
              <a:buFont typeface="Arial"/>
              <a:buNone/>
            </a:pPr>
            <a:r>
              <a:t/>
            </a:r>
            <a:endParaRPr b="0" i="0" sz="43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4300"/>
              <a:buFont typeface="Arial"/>
              <a:buNone/>
            </a:pPr>
            <a:r>
              <a:rPr b="0" i="0" lang="en-US" sz="4300" u="none" cap="none" strike="noStrike">
                <a:solidFill>
                  <a:srgbClr val="000000"/>
                </a:solidFill>
                <a:latin typeface="Arial"/>
                <a:ea typeface="Arial"/>
                <a:cs typeface="Arial"/>
                <a:sym typeface="Arial"/>
              </a:rPr>
              <a:t>ACID transactions</a:t>
            </a:r>
            <a:endParaRPr sz="3700"/>
          </a:p>
          <a:p>
            <a:pPr indent="0" lvl="0" marL="0" marR="0" rtl="0" algn="ctr">
              <a:lnSpc>
                <a:spcPct val="100000"/>
              </a:lnSpc>
              <a:spcBef>
                <a:spcPts val="0"/>
              </a:spcBef>
              <a:spcAft>
                <a:spcPts val="0"/>
              </a:spcAft>
              <a:buClr>
                <a:srgbClr val="000000"/>
              </a:buClr>
              <a:buSzPts val="4300"/>
              <a:buFont typeface="Arial"/>
              <a:buNone/>
            </a:pPr>
            <a:r>
              <a:t/>
            </a:r>
            <a:endParaRPr b="0" i="0" sz="43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4300"/>
              <a:buFont typeface="Arial"/>
              <a:buNone/>
            </a:pPr>
            <a:r>
              <a:rPr b="0" i="0" lang="en-US" sz="4300" u="none" cap="none" strike="noStrike">
                <a:solidFill>
                  <a:srgbClr val="000000"/>
                </a:solidFill>
                <a:latin typeface="Arial"/>
                <a:ea typeface="Arial"/>
                <a:cs typeface="Arial"/>
                <a:sym typeface="Arial"/>
              </a:rPr>
              <a:t>Expressive query language</a:t>
            </a:r>
            <a:endParaRPr sz="3700"/>
          </a:p>
        </p:txBody>
      </p:sp>
      <p:sp>
        <p:nvSpPr>
          <p:cNvPr id="418" name="Google Shape;418;p63"/>
          <p:cNvSpPr txBox="1"/>
          <p:nvPr/>
        </p:nvSpPr>
        <p:spPr>
          <a:xfrm>
            <a:off x="13308824" y="2837667"/>
            <a:ext cx="9723900" cy="6401700"/>
          </a:xfrm>
          <a:prstGeom prst="rect">
            <a:avLst/>
          </a:prstGeom>
          <a:noFill/>
          <a:ln cap="flat" cmpd="sng" w="9525">
            <a:solidFill>
              <a:srgbClr val="002060"/>
            </a:solidFill>
            <a:prstDash val="solid"/>
            <a:round/>
            <a:headEnd len="sm" w="sm" type="none"/>
            <a:tailEnd len="sm" w="sm" type="none"/>
          </a:ln>
        </p:spPr>
        <p:txBody>
          <a:bodyPr anchorCtr="0" anchor="t" bIns="121875" lIns="243800" spcFirstLastPara="1" rIns="243800" wrap="square" tIns="121875">
            <a:noAutofit/>
          </a:bodyPr>
          <a:lstStyle/>
          <a:p>
            <a:pPr indent="0" lvl="0" marL="0" marR="0" rtl="0" algn="ctr">
              <a:lnSpc>
                <a:spcPct val="100000"/>
              </a:lnSpc>
              <a:spcBef>
                <a:spcPts val="0"/>
              </a:spcBef>
              <a:spcAft>
                <a:spcPts val="0"/>
              </a:spcAft>
              <a:buClr>
                <a:srgbClr val="002060"/>
              </a:buClr>
              <a:buSzPts val="5300"/>
              <a:buFont typeface="Arial"/>
              <a:buNone/>
            </a:pPr>
            <a:r>
              <a:rPr b="1" i="0" lang="en-US" sz="5300" u="none" cap="none" strike="noStrike">
                <a:solidFill>
                  <a:srgbClr val="002060"/>
                </a:solidFill>
                <a:latin typeface="Arial"/>
                <a:ea typeface="Arial"/>
                <a:cs typeface="Arial"/>
                <a:sym typeface="Arial"/>
              </a:rPr>
              <a:t>NoSQL</a:t>
            </a:r>
            <a:endParaRPr sz="3700"/>
          </a:p>
          <a:p>
            <a:pPr indent="0" lvl="0" marL="0" marR="0" rtl="0" algn="ctr">
              <a:lnSpc>
                <a:spcPct val="100000"/>
              </a:lnSpc>
              <a:spcBef>
                <a:spcPts val="0"/>
              </a:spcBef>
              <a:spcAft>
                <a:spcPts val="0"/>
              </a:spcAft>
              <a:buClr>
                <a:srgbClr val="000000"/>
              </a:buClr>
              <a:buSzPts val="4800"/>
              <a:buFont typeface="Arial"/>
              <a:buNone/>
            </a:pPr>
            <a:r>
              <a:t/>
            </a:r>
            <a:endParaRPr b="0" i="0" sz="48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4300"/>
              <a:buFont typeface="Arial"/>
              <a:buNone/>
            </a:pPr>
            <a:r>
              <a:rPr b="0" i="0" lang="en-US" sz="4300" u="none" cap="none" strike="noStrike">
                <a:solidFill>
                  <a:srgbClr val="000000"/>
                </a:solidFill>
                <a:latin typeface="Arial"/>
                <a:ea typeface="Arial"/>
                <a:cs typeface="Arial"/>
                <a:sym typeface="Arial"/>
              </a:rPr>
              <a:t>Tunable read latency</a:t>
            </a:r>
            <a:endParaRPr sz="3700"/>
          </a:p>
          <a:p>
            <a:pPr indent="0" lvl="0" marL="0" marR="0" rtl="0" algn="ctr">
              <a:lnSpc>
                <a:spcPct val="100000"/>
              </a:lnSpc>
              <a:spcBef>
                <a:spcPts val="0"/>
              </a:spcBef>
              <a:spcAft>
                <a:spcPts val="0"/>
              </a:spcAft>
              <a:buClr>
                <a:srgbClr val="000000"/>
              </a:buClr>
              <a:buSzPts val="4300"/>
              <a:buFont typeface="Arial"/>
              <a:buNone/>
            </a:pPr>
            <a:r>
              <a:t/>
            </a:r>
            <a:endParaRPr b="0" i="0" sz="43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4300"/>
              <a:buFont typeface="Arial"/>
              <a:buNone/>
            </a:pPr>
            <a:r>
              <a:rPr b="0" i="0" lang="en-US" sz="4300" u="none" cap="none" strike="noStrike">
                <a:solidFill>
                  <a:srgbClr val="000000"/>
                </a:solidFill>
                <a:latin typeface="Arial"/>
                <a:ea typeface="Arial"/>
                <a:cs typeface="Arial"/>
                <a:sym typeface="Arial"/>
              </a:rPr>
              <a:t>Write optimized for large data sets</a:t>
            </a:r>
            <a:endParaRPr sz="3700"/>
          </a:p>
          <a:p>
            <a:pPr indent="0" lvl="0" marL="0" marR="0" rtl="0" algn="ctr">
              <a:lnSpc>
                <a:spcPct val="100000"/>
              </a:lnSpc>
              <a:spcBef>
                <a:spcPts val="0"/>
              </a:spcBef>
              <a:spcAft>
                <a:spcPts val="0"/>
              </a:spcAft>
              <a:buClr>
                <a:srgbClr val="000000"/>
              </a:buClr>
              <a:buSzPts val="4300"/>
              <a:buFont typeface="Arial"/>
              <a:buNone/>
            </a:pPr>
            <a:r>
              <a:t/>
            </a:r>
            <a:endParaRPr b="0" i="0" sz="43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4300"/>
              <a:buFont typeface="Arial"/>
              <a:buNone/>
            </a:pPr>
            <a:r>
              <a:rPr b="0" i="0" lang="en-US" sz="4300" u="none" cap="none" strike="noStrike">
                <a:solidFill>
                  <a:srgbClr val="000000"/>
                </a:solidFill>
                <a:latin typeface="Arial"/>
                <a:ea typeface="Arial"/>
                <a:cs typeface="Arial"/>
                <a:sym typeface="Arial"/>
              </a:rPr>
              <a:t>Data expiry with TTL</a:t>
            </a:r>
            <a:endParaRPr sz="3700"/>
          </a:p>
          <a:p>
            <a:pPr indent="0" lvl="0" marL="0" marR="0" rtl="0" algn="ctr">
              <a:lnSpc>
                <a:spcPct val="100000"/>
              </a:lnSpc>
              <a:spcBef>
                <a:spcPts val="0"/>
              </a:spcBef>
              <a:spcAft>
                <a:spcPts val="0"/>
              </a:spcAft>
              <a:buClr>
                <a:srgbClr val="000000"/>
              </a:buClr>
              <a:buSzPts val="4300"/>
              <a:buFont typeface="Arial"/>
              <a:buNone/>
            </a:pPr>
            <a:r>
              <a:t/>
            </a:r>
            <a:endParaRPr b="0" i="0" sz="43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4300"/>
              <a:buFont typeface="Arial"/>
              <a:buNone/>
            </a:pPr>
            <a:r>
              <a:rPr b="0" i="0" lang="en-US" sz="4300" u="none" cap="none" strike="noStrike">
                <a:solidFill>
                  <a:srgbClr val="000000"/>
                </a:solidFill>
                <a:latin typeface="Arial"/>
                <a:ea typeface="Arial"/>
                <a:cs typeface="Arial"/>
                <a:sym typeface="Arial"/>
              </a:rPr>
              <a:t>Scale out and fault tolerant</a:t>
            </a:r>
            <a:endParaRPr sz="3700"/>
          </a:p>
        </p:txBody>
      </p:sp>
      <p:sp>
        <p:nvSpPr>
          <p:cNvPr id="419" name="Google Shape;419;p63"/>
          <p:cNvSpPr/>
          <p:nvPr/>
        </p:nvSpPr>
        <p:spPr>
          <a:xfrm rot="-5400000">
            <a:off x="11664339" y="-510625"/>
            <a:ext cx="1260000" cy="21476700"/>
          </a:xfrm>
          <a:prstGeom prst="leftBrace">
            <a:avLst>
              <a:gd fmla="val 8333" name="adj1"/>
              <a:gd fmla="val 50000" name="adj2"/>
            </a:avLst>
          </a:prstGeom>
          <a:noFill/>
          <a:ln cap="flat" cmpd="sng" w="9525">
            <a:solidFill>
              <a:srgbClr val="FF0000"/>
            </a:solidFill>
            <a:prstDash val="solid"/>
            <a:round/>
            <a:headEnd len="sm" w="sm" type="none"/>
            <a:tailEnd len="sm" w="sm" type="none"/>
          </a:ln>
        </p:spPr>
        <p:txBody>
          <a:bodyPr anchorCtr="0" anchor="ctr" bIns="121875" lIns="243800" spcFirstLastPara="1" rIns="243800" wrap="square" tIns="121875">
            <a:noAutofit/>
          </a:bodyPr>
          <a:lstStyle/>
          <a:p>
            <a:pPr indent="0" lvl="0" marL="0" marR="0" rtl="0" algn="ctr">
              <a:lnSpc>
                <a:spcPct val="100000"/>
              </a:lnSpc>
              <a:spcBef>
                <a:spcPts val="0"/>
              </a:spcBef>
              <a:spcAft>
                <a:spcPts val="0"/>
              </a:spcAft>
              <a:buClr>
                <a:srgbClr val="000000"/>
              </a:buClr>
              <a:buSzPts val="3700"/>
              <a:buFont typeface="Arial"/>
              <a:buNone/>
            </a:pPr>
            <a:r>
              <a:t/>
            </a:r>
            <a:endParaRPr b="0" i="0" sz="3700" u="none" cap="none" strike="noStrike">
              <a:solidFill>
                <a:schemeClr val="dk1"/>
              </a:solidFill>
              <a:latin typeface="Arial"/>
              <a:ea typeface="Arial"/>
              <a:cs typeface="Arial"/>
              <a:sym typeface="Arial"/>
            </a:endParaRPr>
          </a:p>
        </p:txBody>
      </p:sp>
      <p:pic>
        <p:nvPicPr>
          <p:cNvPr id="420" name="Google Shape;420;p63"/>
          <p:cNvPicPr preferRelativeResize="0"/>
          <p:nvPr/>
        </p:nvPicPr>
        <p:blipFill rotWithShape="1">
          <a:blip r:embed="rId3">
            <a:alphaModFix/>
          </a:blip>
          <a:srcRect b="0" l="0" r="0" t="0"/>
          <a:stretch/>
        </p:blipFill>
        <p:spPr>
          <a:xfrm>
            <a:off x="9701664" y="11216101"/>
            <a:ext cx="5185403" cy="1020984"/>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p64"/>
          <p:cNvSpPr txBox="1"/>
          <p:nvPr>
            <p:ph type="title"/>
          </p:nvPr>
        </p:nvSpPr>
        <p:spPr>
          <a:xfrm>
            <a:off x="862701" y="449447"/>
            <a:ext cx="22664700" cy="1694400"/>
          </a:xfrm>
          <a:prstGeom prst="rect">
            <a:avLst/>
          </a:prstGeom>
          <a:no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101128"/>
              </a:buClr>
              <a:buSzPts val="8000"/>
              <a:buFont typeface="Proxima Nova"/>
              <a:buNone/>
            </a:pPr>
            <a:r>
              <a:rPr lang="en-US"/>
              <a:t>Best of Cloud-Native Meets Open Source</a:t>
            </a:r>
            <a:endParaRPr/>
          </a:p>
        </p:txBody>
      </p:sp>
      <p:grpSp>
        <p:nvGrpSpPr>
          <p:cNvPr id="426" name="Google Shape;426;p64"/>
          <p:cNvGrpSpPr/>
          <p:nvPr/>
        </p:nvGrpSpPr>
        <p:grpSpPr>
          <a:xfrm>
            <a:off x="3709018" y="7398628"/>
            <a:ext cx="14719859" cy="4853661"/>
            <a:chOff x="306149" y="2899955"/>
            <a:chExt cx="5519878" cy="1820100"/>
          </a:xfrm>
        </p:grpSpPr>
        <p:sp>
          <p:nvSpPr>
            <p:cNvPr id="427" name="Google Shape;427;p64"/>
            <p:cNvSpPr/>
            <p:nvPr/>
          </p:nvSpPr>
          <p:spPr>
            <a:xfrm>
              <a:off x="635727" y="2899955"/>
              <a:ext cx="5190300" cy="1820100"/>
            </a:xfrm>
            <a:prstGeom prst="roundRect">
              <a:avLst>
                <a:gd fmla="val 16667" name="adj"/>
              </a:avLst>
            </a:prstGeom>
            <a:noFill/>
            <a:ln cap="flat" cmpd="sng" w="25400">
              <a:solidFill>
                <a:srgbClr val="424242"/>
              </a:solidFill>
              <a:prstDash val="solid"/>
              <a:round/>
              <a:headEnd len="sm" w="sm" type="none"/>
              <a:tailEnd len="sm" w="sm" type="none"/>
            </a:ln>
          </p:spPr>
          <p:txBody>
            <a:bodyPr anchorCtr="0" anchor="ctr" bIns="121875" lIns="243800" spcFirstLastPara="1" rIns="243800" wrap="square" tIns="121875">
              <a:noAutofit/>
            </a:bodyPr>
            <a:lstStyle/>
            <a:p>
              <a:pPr indent="0" lvl="0" marL="0" marR="0" rtl="0" algn="ctr">
                <a:lnSpc>
                  <a:spcPct val="100000"/>
                </a:lnSpc>
                <a:spcBef>
                  <a:spcPts val="0"/>
                </a:spcBef>
                <a:spcAft>
                  <a:spcPts val="0"/>
                </a:spcAft>
                <a:buClr>
                  <a:srgbClr val="000000"/>
                </a:buClr>
                <a:buSzPts val="3700"/>
                <a:buFont typeface="Arial"/>
                <a:buNone/>
              </a:pPr>
              <a:r>
                <a:t/>
              </a:r>
              <a:endParaRPr b="0" i="0" sz="3700" u="none" cap="none" strike="noStrike">
                <a:solidFill>
                  <a:schemeClr val="lt1"/>
                </a:solidFill>
                <a:latin typeface="Arial"/>
                <a:ea typeface="Arial"/>
                <a:cs typeface="Arial"/>
                <a:sym typeface="Arial"/>
              </a:endParaRPr>
            </a:p>
          </p:txBody>
        </p:sp>
        <p:sp>
          <p:nvSpPr>
            <p:cNvPr id="428" name="Google Shape;428;p64"/>
            <p:cNvSpPr txBox="1"/>
            <p:nvPr/>
          </p:nvSpPr>
          <p:spPr>
            <a:xfrm>
              <a:off x="2333856" y="2936354"/>
              <a:ext cx="1794000" cy="738600"/>
            </a:xfrm>
            <a:prstGeom prst="rect">
              <a:avLst/>
            </a:prstGeom>
            <a:noFill/>
            <a:ln>
              <a:noFill/>
            </a:ln>
          </p:spPr>
          <p:txBody>
            <a:bodyPr anchorCtr="0" anchor="t" bIns="121875" lIns="243800" spcFirstLastPara="1" rIns="243800" wrap="square" tIns="121875">
              <a:noAutofit/>
            </a:bodyPr>
            <a:lstStyle/>
            <a:p>
              <a:pPr indent="0" lvl="0" marL="0" marR="0" rtl="0" algn="ctr">
                <a:lnSpc>
                  <a:spcPct val="100000"/>
                </a:lnSpc>
                <a:spcBef>
                  <a:spcPts val="0"/>
                </a:spcBef>
                <a:spcAft>
                  <a:spcPts val="0"/>
                </a:spcAft>
                <a:buClr>
                  <a:srgbClr val="000000"/>
                </a:buClr>
                <a:buSzPts val="3700"/>
                <a:buFont typeface="Open Sans"/>
                <a:buNone/>
              </a:pPr>
              <a:r>
                <a:rPr b="0" i="0" lang="en-US" sz="3700" u="none" cap="none" strike="noStrike">
                  <a:solidFill>
                    <a:srgbClr val="000000"/>
                  </a:solidFill>
                  <a:latin typeface="Open Sans"/>
                  <a:ea typeface="Open Sans"/>
                  <a:cs typeface="Open Sans"/>
                  <a:sym typeface="Open Sans"/>
                </a:rPr>
                <a:t>ACID Transactions</a:t>
              </a:r>
              <a:endParaRPr sz="3700"/>
            </a:p>
            <a:p>
              <a:pPr indent="0" lvl="0" marL="0" marR="0" rtl="0" algn="ctr">
                <a:lnSpc>
                  <a:spcPct val="100000"/>
                </a:lnSpc>
                <a:spcBef>
                  <a:spcPts val="0"/>
                </a:spcBef>
                <a:spcAft>
                  <a:spcPts val="0"/>
                </a:spcAft>
                <a:buClr>
                  <a:srgbClr val="000000"/>
                </a:buClr>
                <a:buSzPts val="3700"/>
                <a:buFont typeface="Arial"/>
                <a:buNone/>
              </a:pPr>
              <a:r>
                <a:t/>
              </a:r>
              <a:endParaRPr b="0" i="0" sz="3700" u="none" cap="none" strike="noStrike">
                <a:solidFill>
                  <a:srgbClr val="000000"/>
                </a:solidFill>
                <a:latin typeface="Open Sans"/>
                <a:ea typeface="Open Sans"/>
                <a:cs typeface="Open Sans"/>
                <a:sym typeface="Open Sans"/>
              </a:endParaRPr>
            </a:p>
            <a:p>
              <a:pPr indent="0" lvl="0" marL="0" marR="0" rtl="0" algn="ctr">
                <a:lnSpc>
                  <a:spcPct val="100000"/>
                </a:lnSpc>
                <a:spcBef>
                  <a:spcPts val="0"/>
                </a:spcBef>
                <a:spcAft>
                  <a:spcPts val="0"/>
                </a:spcAft>
                <a:buClr>
                  <a:srgbClr val="000000"/>
                </a:buClr>
                <a:buSzPts val="3700"/>
                <a:buFont typeface="Open Sans"/>
                <a:buNone/>
              </a:pPr>
              <a:r>
                <a:rPr b="0" i="0" lang="en-US" sz="3700" u="none" cap="none" strike="noStrike">
                  <a:solidFill>
                    <a:srgbClr val="000000"/>
                  </a:solidFill>
                  <a:latin typeface="Open Sans"/>
                  <a:ea typeface="Open Sans"/>
                  <a:cs typeface="Open Sans"/>
                  <a:sym typeface="Open Sans"/>
                </a:rPr>
                <a:t>Globally Consistent</a:t>
              </a:r>
              <a:endParaRPr sz="3700"/>
            </a:p>
          </p:txBody>
        </p:sp>
        <p:pic>
          <p:nvPicPr>
            <p:cNvPr id="429" name="Google Shape;429;p64"/>
            <p:cNvPicPr preferRelativeResize="0"/>
            <p:nvPr/>
          </p:nvPicPr>
          <p:blipFill rotWithShape="1">
            <a:blip r:embed="rId3">
              <a:alphaModFix/>
            </a:blip>
            <a:srcRect b="0" l="0" r="0" t="0"/>
            <a:stretch/>
          </p:blipFill>
          <p:spPr>
            <a:xfrm>
              <a:off x="306149" y="3994463"/>
              <a:ext cx="836429" cy="725584"/>
            </a:xfrm>
            <a:prstGeom prst="rect">
              <a:avLst/>
            </a:prstGeom>
            <a:noFill/>
            <a:ln>
              <a:noFill/>
            </a:ln>
          </p:spPr>
        </p:pic>
        <p:sp>
          <p:nvSpPr>
            <p:cNvPr id="430" name="Google Shape;430;p64"/>
            <p:cNvSpPr txBox="1"/>
            <p:nvPr/>
          </p:nvSpPr>
          <p:spPr>
            <a:xfrm>
              <a:off x="2518009" y="4290245"/>
              <a:ext cx="1279500" cy="307800"/>
            </a:xfrm>
            <a:prstGeom prst="rect">
              <a:avLst/>
            </a:prstGeom>
            <a:noFill/>
            <a:ln>
              <a:noFill/>
            </a:ln>
          </p:spPr>
          <p:txBody>
            <a:bodyPr anchorCtr="0" anchor="t" bIns="121875" lIns="243800" spcFirstLastPara="1" rIns="243800" wrap="square" tIns="121875">
              <a:noAutofit/>
            </a:bodyPr>
            <a:lstStyle/>
            <a:p>
              <a:pPr indent="0" lvl="0" marL="0" marR="0" rtl="0" algn="ctr">
                <a:lnSpc>
                  <a:spcPct val="100000"/>
                </a:lnSpc>
                <a:spcBef>
                  <a:spcPts val="0"/>
                </a:spcBef>
                <a:spcAft>
                  <a:spcPts val="0"/>
                </a:spcAft>
                <a:buClr>
                  <a:srgbClr val="000000"/>
                </a:buClr>
                <a:buSzPts val="3700"/>
                <a:buFont typeface="Open Sans"/>
                <a:buNone/>
              </a:pPr>
              <a:r>
                <a:rPr b="0" i="0" lang="en-US" sz="3700" u="none" cap="none" strike="noStrike">
                  <a:solidFill>
                    <a:srgbClr val="000000"/>
                  </a:solidFill>
                  <a:latin typeface="Open Sans"/>
                  <a:ea typeface="Open Sans"/>
                  <a:cs typeface="Open Sans"/>
                  <a:sym typeface="Open Sans"/>
                </a:rPr>
                <a:t>SQL API only </a:t>
              </a:r>
              <a:endParaRPr b="0" i="0" sz="3700" u="none" cap="none" strike="noStrike">
                <a:solidFill>
                  <a:srgbClr val="000000"/>
                </a:solidFill>
                <a:latin typeface="Open Sans"/>
                <a:ea typeface="Open Sans"/>
                <a:cs typeface="Open Sans"/>
                <a:sym typeface="Open Sans"/>
              </a:endParaRPr>
            </a:p>
          </p:txBody>
        </p:sp>
      </p:grpSp>
      <p:grpSp>
        <p:nvGrpSpPr>
          <p:cNvPr id="431" name="Google Shape;431;p64"/>
          <p:cNvGrpSpPr/>
          <p:nvPr/>
        </p:nvGrpSpPr>
        <p:grpSpPr>
          <a:xfrm>
            <a:off x="3769155" y="2405693"/>
            <a:ext cx="14659722" cy="4988070"/>
            <a:chOff x="328700" y="1027628"/>
            <a:chExt cx="5497327" cy="1870503"/>
          </a:xfrm>
        </p:grpSpPr>
        <p:sp>
          <p:nvSpPr>
            <p:cNvPr id="432" name="Google Shape;432;p64"/>
            <p:cNvSpPr/>
            <p:nvPr/>
          </p:nvSpPr>
          <p:spPr>
            <a:xfrm>
              <a:off x="635727" y="1078331"/>
              <a:ext cx="5190300" cy="1819800"/>
            </a:xfrm>
            <a:prstGeom prst="roundRect">
              <a:avLst>
                <a:gd fmla="val 16667" name="adj"/>
              </a:avLst>
            </a:prstGeom>
            <a:noFill/>
            <a:ln cap="flat" cmpd="sng" w="25400">
              <a:solidFill>
                <a:srgbClr val="424242"/>
              </a:solidFill>
              <a:prstDash val="solid"/>
              <a:round/>
              <a:headEnd len="sm" w="sm" type="none"/>
              <a:tailEnd len="sm" w="sm" type="none"/>
            </a:ln>
          </p:spPr>
          <p:txBody>
            <a:bodyPr anchorCtr="0" anchor="ctr" bIns="121875" lIns="243800" spcFirstLastPara="1" rIns="243800" wrap="square" tIns="121875">
              <a:noAutofit/>
            </a:bodyPr>
            <a:lstStyle/>
            <a:p>
              <a:pPr indent="0" lvl="0" marL="0" marR="0" rtl="0" algn="ctr">
                <a:lnSpc>
                  <a:spcPct val="100000"/>
                </a:lnSpc>
                <a:spcBef>
                  <a:spcPts val="0"/>
                </a:spcBef>
                <a:spcAft>
                  <a:spcPts val="0"/>
                </a:spcAft>
                <a:buClr>
                  <a:srgbClr val="000000"/>
                </a:buClr>
                <a:buSzPts val="3700"/>
                <a:buFont typeface="Arial"/>
                <a:buNone/>
              </a:pPr>
              <a:r>
                <a:t/>
              </a:r>
              <a:endParaRPr b="0" i="0" sz="3700" u="none" cap="none" strike="noStrike">
                <a:solidFill>
                  <a:schemeClr val="lt1"/>
                </a:solidFill>
                <a:latin typeface="Arial"/>
                <a:ea typeface="Arial"/>
                <a:cs typeface="Arial"/>
                <a:sym typeface="Arial"/>
              </a:endParaRPr>
            </a:p>
          </p:txBody>
        </p:sp>
        <p:sp>
          <p:nvSpPr>
            <p:cNvPr id="433" name="Google Shape;433;p64"/>
            <p:cNvSpPr txBox="1"/>
            <p:nvPr/>
          </p:nvSpPr>
          <p:spPr>
            <a:xfrm>
              <a:off x="2422298" y="1197125"/>
              <a:ext cx="1664100" cy="307800"/>
            </a:xfrm>
            <a:prstGeom prst="rect">
              <a:avLst/>
            </a:prstGeom>
            <a:noFill/>
            <a:ln>
              <a:noFill/>
            </a:ln>
          </p:spPr>
          <p:txBody>
            <a:bodyPr anchorCtr="0" anchor="t" bIns="121875" lIns="243800" spcFirstLastPara="1" rIns="243800" wrap="square" tIns="121875">
              <a:noAutofit/>
            </a:bodyPr>
            <a:lstStyle/>
            <a:p>
              <a:pPr indent="0" lvl="0" marL="0" marR="0" rtl="0" algn="ctr">
                <a:lnSpc>
                  <a:spcPct val="100000"/>
                </a:lnSpc>
                <a:spcBef>
                  <a:spcPts val="0"/>
                </a:spcBef>
                <a:spcAft>
                  <a:spcPts val="0"/>
                </a:spcAft>
                <a:buClr>
                  <a:srgbClr val="000000"/>
                </a:buClr>
                <a:buSzPts val="3700"/>
                <a:buFont typeface="Open Sans"/>
                <a:buNone/>
              </a:pPr>
              <a:r>
                <a:rPr b="0" i="0" lang="en-US" sz="3700" u="none" cap="none" strike="noStrike">
                  <a:solidFill>
                    <a:srgbClr val="000000"/>
                  </a:solidFill>
                  <a:latin typeface="Open Sans"/>
                  <a:ea typeface="Open Sans"/>
                  <a:cs typeface="Open Sans"/>
                  <a:sym typeface="Open Sans"/>
                </a:rPr>
                <a:t>Not Transactional</a:t>
              </a:r>
              <a:endParaRPr b="0" i="0" sz="3700" u="none" cap="none" strike="noStrike">
                <a:solidFill>
                  <a:srgbClr val="000000"/>
                </a:solidFill>
                <a:latin typeface="Open Sans"/>
                <a:ea typeface="Open Sans"/>
                <a:cs typeface="Open Sans"/>
                <a:sym typeface="Open Sans"/>
              </a:endParaRPr>
            </a:p>
          </p:txBody>
        </p:sp>
        <p:sp>
          <p:nvSpPr>
            <p:cNvPr id="434" name="Google Shape;434;p64"/>
            <p:cNvSpPr txBox="1"/>
            <p:nvPr/>
          </p:nvSpPr>
          <p:spPr>
            <a:xfrm>
              <a:off x="2422298" y="2049752"/>
              <a:ext cx="1705800" cy="738600"/>
            </a:xfrm>
            <a:prstGeom prst="rect">
              <a:avLst/>
            </a:prstGeom>
            <a:noFill/>
            <a:ln>
              <a:noFill/>
            </a:ln>
          </p:spPr>
          <p:txBody>
            <a:bodyPr anchorCtr="0" anchor="t" bIns="121875" lIns="243800" spcFirstLastPara="1" rIns="243800" wrap="square" tIns="121875">
              <a:noAutofit/>
            </a:bodyPr>
            <a:lstStyle/>
            <a:p>
              <a:pPr indent="0" lvl="0" marL="0" marR="0" rtl="0" algn="ctr">
                <a:lnSpc>
                  <a:spcPct val="100000"/>
                </a:lnSpc>
                <a:spcBef>
                  <a:spcPts val="0"/>
                </a:spcBef>
                <a:spcAft>
                  <a:spcPts val="0"/>
                </a:spcAft>
                <a:buClr>
                  <a:srgbClr val="000000"/>
                </a:buClr>
                <a:buSzPts val="3700"/>
                <a:buFont typeface="Open Sans"/>
                <a:buNone/>
              </a:pPr>
              <a:r>
                <a:rPr b="0" i="0" lang="en-US" sz="3700" u="none" cap="none" strike="noStrike">
                  <a:solidFill>
                    <a:srgbClr val="000000"/>
                  </a:solidFill>
                  <a:latin typeface="Open Sans"/>
                  <a:ea typeface="Open Sans"/>
                  <a:cs typeface="Open Sans"/>
                  <a:sym typeface="Open Sans"/>
                </a:rPr>
                <a:t>Multi-Model</a:t>
              </a:r>
              <a:endParaRPr sz="3700"/>
            </a:p>
            <a:p>
              <a:pPr indent="0" lvl="0" marL="0" marR="0" rtl="0" algn="ctr">
                <a:lnSpc>
                  <a:spcPct val="100000"/>
                </a:lnSpc>
                <a:spcBef>
                  <a:spcPts val="0"/>
                </a:spcBef>
                <a:spcAft>
                  <a:spcPts val="0"/>
                </a:spcAft>
                <a:buClr>
                  <a:srgbClr val="000000"/>
                </a:buClr>
                <a:buSzPts val="3700"/>
                <a:buFont typeface="Arial"/>
                <a:buNone/>
              </a:pPr>
              <a:r>
                <a:t/>
              </a:r>
              <a:endParaRPr b="0" i="0" sz="3700" u="none" cap="none" strike="noStrike">
                <a:solidFill>
                  <a:srgbClr val="000000"/>
                </a:solidFill>
                <a:latin typeface="Open Sans"/>
                <a:ea typeface="Open Sans"/>
                <a:cs typeface="Open Sans"/>
                <a:sym typeface="Open Sans"/>
              </a:endParaRPr>
            </a:p>
            <a:p>
              <a:pPr indent="0" lvl="0" marL="0" marR="0" rtl="0" algn="ctr">
                <a:lnSpc>
                  <a:spcPct val="100000"/>
                </a:lnSpc>
                <a:spcBef>
                  <a:spcPts val="0"/>
                </a:spcBef>
                <a:spcAft>
                  <a:spcPts val="0"/>
                </a:spcAft>
                <a:buClr>
                  <a:srgbClr val="000000"/>
                </a:buClr>
                <a:buSzPts val="3700"/>
                <a:buFont typeface="Open Sans"/>
                <a:buNone/>
              </a:pPr>
              <a:r>
                <a:rPr b="0" i="0" lang="en-US" sz="3700" u="none" cap="none" strike="noStrike">
                  <a:solidFill>
                    <a:srgbClr val="000000"/>
                  </a:solidFill>
                  <a:latin typeface="Open Sans"/>
                  <a:ea typeface="Open Sans"/>
                  <a:cs typeface="Open Sans"/>
                  <a:sym typeface="Open Sans"/>
                </a:rPr>
                <a:t>High Performance</a:t>
              </a:r>
              <a:endParaRPr sz="3700"/>
            </a:p>
          </p:txBody>
        </p:sp>
        <p:pic>
          <p:nvPicPr>
            <p:cNvPr id="435" name="Google Shape;435;p64"/>
            <p:cNvPicPr preferRelativeResize="0"/>
            <p:nvPr/>
          </p:nvPicPr>
          <p:blipFill rotWithShape="1">
            <a:blip r:embed="rId4">
              <a:alphaModFix/>
            </a:blip>
            <a:srcRect b="0" l="0" r="0" t="0"/>
            <a:stretch/>
          </p:blipFill>
          <p:spPr>
            <a:xfrm>
              <a:off x="328700" y="1027628"/>
              <a:ext cx="851037" cy="434446"/>
            </a:xfrm>
            <a:prstGeom prst="rect">
              <a:avLst/>
            </a:prstGeom>
            <a:noFill/>
            <a:ln>
              <a:noFill/>
            </a:ln>
          </p:spPr>
        </p:pic>
      </p:grpSp>
      <p:grpSp>
        <p:nvGrpSpPr>
          <p:cNvPr id="436" name="Google Shape;436;p64"/>
          <p:cNvGrpSpPr/>
          <p:nvPr/>
        </p:nvGrpSpPr>
        <p:grpSpPr>
          <a:xfrm>
            <a:off x="4587904" y="4983419"/>
            <a:ext cx="15857153" cy="4853661"/>
            <a:chOff x="635727" y="1994263"/>
            <a:chExt cx="5946358" cy="1820100"/>
          </a:xfrm>
        </p:grpSpPr>
        <p:pic>
          <p:nvPicPr>
            <p:cNvPr id="437" name="Google Shape;437;p64"/>
            <p:cNvPicPr preferRelativeResize="0"/>
            <p:nvPr/>
          </p:nvPicPr>
          <p:blipFill rotWithShape="1">
            <a:blip r:embed="rId5">
              <a:alphaModFix/>
            </a:blip>
            <a:srcRect b="0" l="0" r="0" t="0"/>
            <a:stretch/>
          </p:blipFill>
          <p:spPr>
            <a:xfrm>
              <a:off x="5914775" y="2558895"/>
              <a:ext cx="667310" cy="707809"/>
            </a:xfrm>
            <a:prstGeom prst="rect">
              <a:avLst/>
            </a:prstGeom>
            <a:noFill/>
            <a:ln>
              <a:noFill/>
            </a:ln>
          </p:spPr>
        </p:pic>
        <p:sp>
          <p:nvSpPr>
            <p:cNvPr id="438" name="Google Shape;438;p64"/>
            <p:cNvSpPr/>
            <p:nvPr/>
          </p:nvSpPr>
          <p:spPr>
            <a:xfrm>
              <a:off x="635727" y="1994263"/>
              <a:ext cx="5190300" cy="1820100"/>
            </a:xfrm>
            <a:prstGeom prst="roundRect">
              <a:avLst>
                <a:gd fmla="val 16667" name="adj"/>
              </a:avLst>
            </a:prstGeom>
            <a:noFill/>
            <a:ln cap="flat" cmpd="sng" w="28575">
              <a:solidFill>
                <a:srgbClr val="FF0000"/>
              </a:solidFill>
              <a:prstDash val="solid"/>
              <a:round/>
              <a:headEnd len="sm" w="sm" type="none"/>
              <a:tailEnd len="sm" w="sm" type="none"/>
            </a:ln>
          </p:spPr>
          <p:txBody>
            <a:bodyPr anchorCtr="0" anchor="ctr" bIns="121875" lIns="243800" spcFirstLastPara="1" rIns="243800" wrap="square" tIns="121875">
              <a:noAutofit/>
            </a:bodyPr>
            <a:lstStyle/>
            <a:p>
              <a:pPr indent="0" lvl="0" marL="0" marR="0" rtl="0" algn="ctr">
                <a:lnSpc>
                  <a:spcPct val="100000"/>
                </a:lnSpc>
                <a:spcBef>
                  <a:spcPts val="0"/>
                </a:spcBef>
                <a:spcAft>
                  <a:spcPts val="0"/>
                </a:spcAft>
                <a:buClr>
                  <a:srgbClr val="000000"/>
                </a:buClr>
                <a:buSzPts val="3700"/>
                <a:buFont typeface="Arial"/>
                <a:buNone/>
              </a:pPr>
              <a:r>
                <a:t/>
              </a:r>
              <a:endParaRPr b="0" i="0" sz="3700" u="none" cap="none" strike="noStrike">
                <a:solidFill>
                  <a:schemeClr val="lt1"/>
                </a:solidFill>
                <a:latin typeface="Arial"/>
                <a:ea typeface="Arial"/>
                <a:cs typeface="Arial"/>
                <a:sym typeface="Arial"/>
              </a:endParaRPr>
            </a:p>
          </p:txBody>
        </p:sp>
      </p:grpSp>
      <p:sp>
        <p:nvSpPr>
          <p:cNvPr id="439" name="Google Shape;439;p64"/>
          <p:cNvSpPr txBox="1"/>
          <p:nvPr/>
        </p:nvSpPr>
        <p:spPr>
          <a:xfrm>
            <a:off x="8643840" y="3724947"/>
            <a:ext cx="5728800" cy="820800"/>
          </a:xfrm>
          <a:prstGeom prst="rect">
            <a:avLst/>
          </a:prstGeom>
          <a:noFill/>
          <a:ln>
            <a:noFill/>
          </a:ln>
        </p:spPr>
        <p:txBody>
          <a:bodyPr anchorCtr="0" anchor="t" bIns="121875" lIns="243800" spcFirstLastPara="1" rIns="243800" wrap="square" tIns="121875">
            <a:noAutofit/>
          </a:bodyPr>
          <a:lstStyle/>
          <a:p>
            <a:pPr indent="0" lvl="0" marL="0" marR="0" rtl="0" algn="ctr">
              <a:lnSpc>
                <a:spcPct val="100000"/>
              </a:lnSpc>
              <a:spcBef>
                <a:spcPts val="0"/>
              </a:spcBef>
              <a:spcAft>
                <a:spcPts val="0"/>
              </a:spcAft>
              <a:buClr>
                <a:srgbClr val="000000"/>
              </a:buClr>
              <a:buSzPts val="3700"/>
              <a:buFont typeface="Open Sans"/>
              <a:buNone/>
            </a:pPr>
            <a:r>
              <a:rPr b="0" i="0" lang="en-US" sz="3700" u="none" cap="none" strike="noStrike">
                <a:solidFill>
                  <a:srgbClr val="000000"/>
                </a:solidFill>
                <a:latin typeface="Open Sans"/>
                <a:ea typeface="Open Sans"/>
                <a:cs typeface="Open Sans"/>
                <a:sym typeface="Open Sans"/>
              </a:rPr>
              <a:t>Not Globally Consistent</a:t>
            </a:r>
            <a:endParaRPr b="0" i="0" sz="3700" u="none" cap="none" strike="noStrike">
              <a:solidFill>
                <a:srgbClr val="000000"/>
              </a:solidFill>
              <a:latin typeface="Open Sans"/>
              <a:ea typeface="Open Sans"/>
              <a:cs typeface="Open Sans"/>
              <a:sym typeface="Open Sans"/>
            </a:endParaRPr>
          </a:p>
        </p:txBody>
      </p:sp>
      <p:sp>
        <p:nvSpPr>
          <p:cNvPr id="440" name="Google Shape;440;p64"/>
          <p:cNvSpPr txBox="1"/>
          <p:nvPr/>
        </p:nvSpPr>
        <p:spPr>
          <a:xfrm>
            <a:off x="8803675" y="10263523"/>
            <a:ext cx="5019300" cy="820800"/>
          </a:xfrm>
          <a:prstGeom prst="rect">
            <a:avLst/>
          </a:prstGeom>
          <a:noFill/>
          <a:ln>
            <a:noFill/>
          </a:ln>
        </p:spPr>
        <p:txBody>
          <a:bodyPr anchorCtr="0" anchor="t" bIns="121875" lIns="243800" spcFirstLastPara="1" rIns="243800" wrap="square" tIns="121875">
            <a:noAutofit/>
          </a:bodyPr>
          <a:lstStyle/>
          <a:p>
            <a:pPr indent="0" lvl="0" marL="0" marR="0" rtl="0" algn="ctr">
              <a:lnSpc>
                <a:spcPct val="100000"/>
              </a:lnSpc>
              <a:spcBef>
                <a:spcPts val="0"/>
              </a:spcBef>
              <a:spcAft>
                <a:spcPts val="0"/>
              </a:spcAft>
              <a:buClr>
                <a:srgbClr val="000000"/>
              </a:buClr>
              <a:buSzPts val="3700"/>
              <a:buFont typeface="Open Sans"/>
              <a:buNone/>
            </a:pPr>
            <a:r>
              <a:rPr b="0" i="0" lang="en-US" sz="3700" u="none" cap="none" strike="noStrike">
                <a:solidFill>
                  <a:srgbClr val="000000"/>
                </a:solidFill>
                <a:latin typeface="Open Sans"/>
                <a:ea typeface="Open Sans"/>
                <a:cs typeface="Open Sans"/>
                <a:sym typeface="Open Sans"/>
              </a:rPr>
              <a:t>Lower Performance </a:t>
            </a:r>
            <a:endParaRPr b="0" i="0" sz="3700" u="none" cap="none" strike="noStrike">
              <a:solidFill>
                <a:srgbClr val="000000"/>
              </a:solidFill>
              <a:latin typeface="Open Sans"/>
              <a:ea typeface="Open Sans"/>
              <a:cs typeface="Open Sans"/>
              <a:sym typeface="Open San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47"/>
          <p:cNvSpPr txBox="1"/>
          <p:nvPr>
            <p:ph type="title"/>
          </p:nvPr>
        </p:nvSpPr>
        <p:spPr>
          <a:xfrm>
            <a:off x="862701" y="449447"/>
            <a:ext cx="22664700" cy="1694400"/>
          </a:xfrm>
          <a:prstGeom prst="rect">
            <a:avLst/>
          </a:prstGeom>
          <a:no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101128"/>
              </a:buClr>
              <a:buSzPts val="8000"/>
              <a:buFont typeface="Proxima Nova"/>
              <a:buNone/>
            </a:pPr>
            <a:r>
              <a:rPr lang="en-US"/>
              <a:t>Introductions</a:t>
            </a:r>
            <a:endParaRPr/>
          </a:p>
        </p:txBody>
      </p:sp>
      <p:sp>
        <p:nvSpPr>
          <p:cNvPr id="179" name="Google Shape;179;p47"/>
          <p:cNvSpPr/>
          <p:nvPr/>
        </p:nvSpPr>
        <p:spPr>
          <a:xfrm>
            <a:off x="23628892" y="12693696"/>
            <a:ext cx="389400" cy="523200"/>
          </a:xfrm>
          <a:prstGeom prst="rect">
            <a:avLst/>
          </a:prstGeom>
          <a:noFill/>
          <a:ln>
            <a:noFill/>
          </a:ln>
        </p:spPr>
        <p:txBody>
          <a:bodyPr anchorCtr="0" anchor="ctr" bIns="121900" lIns="121900" spcFirstLastPara="1" rIns="121900" wrap="square" tIns="121900">
            <a:noAutofit/>
          </a:bodyPr>
          <a:lstStyle/>
          <a:p>
            <a:pPr indent="0" lvl="0" marL="0" marR="0" rtl="0" algn="r">
              <a:lnSpc>
                <a:spcPct val="100000"/>
              </a:lnSpc>
              <a:spcBef>
                <a:spcPts val="0"/>
              </a:spcBef>
              <a:spcAft>
                <a:spcPts val="0"/>
              </a:spcAft>
              <a:buClr>
                <a:srgbClr val="A3A4B5"/>
              </a:buClr>
              <a:buSzPts val="1800"/>
              <a:buFont typeface="Proxima Nova"/>
              <a:buNone/>
            </a:pPr>
            <a:fld id="{00000000-1234-1234-1234-123412341234}" type="slidenum">
              <a:rPr b="0" i="0" lang="en-US" sz="1800" u="none" cap="none" strike="noStrike">
                <a:solidFill>
                  <a:srgbClr val="A3A4B5"/>
                </a:solidFill>
                <a:latin typeface="Proxima Nova"/>
                <a:ea typeface="Proxima Nova"/>
                <a:cs typeface="Proxima Nova"/>
                <a:sym typeface="Proxima Nova"/>
              </a:rPr>
              <a:t>‹#›</a:t>
            </a:fld>
            <a:r>
              <a:rPr b="0" i="0" lang="en-US" sz="1800" u="none" cap="none" strike="noStrike">
                <a:solidFill>
                  <a:srgbClr val="A3A4B5"/>
                </a:solidFill>
                <a:latin typeface="Proxima Nova"/>
                <a:ea typeface="Proxima Nova"/>
                <a:cs typeface="Proxima Nova"/>
                <a:sym typeface="Proxima Nova"/>
              </a:rPr>
              <a:t>￼</a:t>
            </a:r>
            <a:endParaRPr/>
          </a:p>
        </p:txBody>
      </p:sp>
      <p:sp>
        <p:nvSpPr>
          <p:cNvPr id="180" name="Google Shape;180;p47"/>
          <p:cNvSpPr txBox="1"/>
          <p:nvPr>
            <p:ph idx="1" type="body"/>
          </p:nvPr>
        </p:nvSpPr>
        <p:spPr>
          <a:xfrm>
            <a:off x="2707330" y="7872243"/>
            <a:ext cx="9829800" cy="2114700"/>
          </a:xfrm>
          <a:prstGeom prst="rect">
            <a:avLst/>
          </a:prstGeom>
          <a:noFill/>
          <a:ln>
            <a:noFill/>
          </a:ln>
        </p:spPr>
        <p:txBody>
          <a:bodyPr anchorCtr="0" anchor="t" bIns="121900" lIns="121900" spcFirstLastPara="1" rIns="121900" wrap="square" tIns="121900">
            <a:noAutofit/>
          </a:bodyPr>
          <a:lstStyle/>
          <a:p>
            <a:pPr indent="0" lvl="0" marL="0" marR="0" rtl="0" algn="l">
              <a:lnSpc>
                <a:spcPct val="100000"/>
              </a:lnSpc>
              <a:spcBef>
                <a:spcPts val="0"/>
              </a:spcBef>
              <a:spcAft>
                <a:spcPts val="0"/>
              </a:spcAft>
              <a:buClr>
                <a:srgbClr val="39BDB1"/>
              </a:buClr>
              <a:buSzPts val="4800"/>
              <a:buFont typeface="Proxima Nova"/>
              <a:buNone/>
            </a:pPr>
            <a:r>
              <a:rPr b="1" lang="en-US">
                <a:solidFill>
                  <a:srgbClr val="39BDB1"/>
                </a:solidFill>
              </a:rPr>
              <a:t>Amey Banarse</a:t>
            </a:r>
            <a:endParaRPr b="1"/>
          </a:p>
          <a:p>
            <a:pPr indent="0" lvl="0" marL="0" marR="0" rtl="0" algn="l">
              <a:lnSpc>
                <a:spcPct val="100000"/>
              </a:lnSpc>
              <a:spcBef>
                <a:spcPts val="1100"/>
              </a:spcBef>
              <a:spcAft>
                <a:spcPts val="0"/>
              </a:spcAft>
              <a:buClr>
                <a:srgbClr val="39BDB1"/>
              </a:buClr>
              <a:buSzPts val="4800"/>
              <a:buFont typeface="Proxima Nova"/>
              <a:buNone/>
            </a:pPr>
            <a:r>
              <a:rPr lang="en-US">
                <a:solidFill>
                  <a:srgbClr val="39BDB1"/>
                </a:solidFill>
              </a:rPr>
              <a:t>Advisory Platform Architect, Pivotal</a:t>
            </a:r>
            <a:endParaRPr>
              <a:solidFill>
                <a:srgbClr val="39BDB1"/>
              </a:solidFill>
            </a:endParaRPr>
          </a:p>
          <a:p>
            <a:pPr indent="0" lvl="0" marL="0" marR="0" rtl="0" algn="l">
              <a:lnSpc>
                <a:spcPct val="100000"/>
              </a:lnSpc>
              <a:spcBef>
                <a:spcPts val="1100"/>
              </a:spcBef>
              <a:spcAft>
                <a:spcPts val="0"/>
              </a:spcAft>
              <a:buClr>
                <a:srgbClr val="39BDB1"/>
              </a:buClr>
              <a:buSzPts val="4800"/>
              <a:buFont typeface="Proxima Nova"/>
              <a:buNone/>
            </a:pPr>
            <a:r>
              <a:rPr lang="en-US">
                <a:solidFill>
                  <a:srgbClr val="39BDB1"/>
                </a:solidFill>
              </a:rPr>
              <a:t>University of Pennsylvania</a:t>
            </a:r>
            <a:endParaRPr>
              <a:solidFill>
                <a:srgbClr val="39BDB1"/>
              </a:solidFill>
            </a:endParaRPr>
          </a:p>
          <a:p>
            <a:pPr indent="0" lvl="0" marL="0" marR="0" rtl="0" algn="l">
              <a:lnSpc>
                <a:spcPct val="100000"/>
              </a:lnSpc>
              <a:spcBef>
                <a:spcPts val="1100"/>
              </a:spcBef>
              <a:spcAft>
                <a:spcPts val="0"/>
              </a:spcAft>
              <a:buClr>
                <a:srgbClr val="39BDB1"/>
              </a:buClr>
              <a:buSzPts val="4800"/>
              <a:buFont typeface="Proxima Nova"/>
              <a:buNone/>
            </a:pPr>
            <a:r>
              <a:rPr lang="en-US">
                <a:solidFill>
                  <a:srgbClr val="39BDB1"/>
                </a:solidFill>
              </a:rPr>
              <a:t>@ameybanarse </a:t>
            </a:r>
            <a:endParaRPr/>
          </a:p>
        </p:txBody>
      </p:sp>
      <p:sp>
        <p:nvSpPr>
          <p:cNvPr id="181" name="Google Shape;181;p47"/>
          <p:cNvSpPr txBox="1"/>
          <p:nvPr>
            <p:ph idx="1" type="body"/>
          </p:nvPr>
        </p:nvSpPr>
        <p:spPr>
          <a:xfrm>
            <a:off x="13311980" y="7872243"/>
            <a:ext cx="9829800" cy="2114700"/>
          </a:xfrm>
          <a:prstGeom prst="rect">
            <a:avLst/>
          </a:prstGeom>
          <a:noFill/>
          <a:ln>
            <a:noFill/>
          </a:ln>
        </p:spPr>
        <p:txBody>
          <a:bodyPr anchorCtr="0" anchor="t" bIns="121900" lIns="121900" spcFirstLastPara="1" rIns="121900" wrap="square" tIns="121900">
            <a:noAutofit/>
          </a:bodyPr>
          <a:lstStyle/>
          <a:p>
            <a:pPr indent="0" lvl="0" marL="0" marR="0" rtl="0" algn="l">
              <a:lnSpc>
                <a:spcPct val="100000"/>
              </a:lnSpc>
              <a:spcBef>
                <a:spcPts val="0"/>
              </a:spcBef>
              <a:spcAft>
                <a:spcPts val="0"/>
              </a:spcAft>
              <a:buClr>
                <a:srgbClr val="39BDB1"/>
              </a:buClr>
              <a:buSzPts val="4800"/>
              <a:buFont typeface="Proxima Nova"/>
              <a:buNone/>
            </a:pPr>
            <a:r>
              <a:rPr b="1" lang="en-US">
                <a:solidFill>
                  <a:srgbClr val="39BDB1"/>
                </a:solidFill>
              </a:rPr>
              <a:t>Karthik Ranganathan</a:t>
            </a:r>
            <a:endParaRPr b="1"/>
          </a:p>
          <a:p>
            <a:pPr indent="0" lvl="0" marL="0" marR="0" rtl="0" algn="l">
              <a:lnSpc>
                <a:spcPct val="100000"/>
              </a:lnSpc>
              <a:spcBef>
                <a:spcPts val="1100"/>
              </a:spcBef>
              <a:spcAft>
                <a:spcPts val="0"/>
              </a:spcAft>
              <a:buClr>
                <a:srgbClr val="39BDB1"/>
              </a:buClr>
              <a:buSzPts val="4800"/>
              <a:buFont typeface="Proxima Nova"/>
              <a:buNone/>
            </a:pPr>
            <a:r>
              <a:rPr lang="en-US">
                <a:solidFill>
                  <a:srgbClr val="39BDB1"/>
                </a:solidFill>
              </a:rPr>
              <a:t>Co-Founder and CTO, YugaByte DB</a:t>
            </a:r>
            <a:endParaRPr>
              <a:solidFill>
                <a:srgbClr val="39BDB1"/>
              </a:solidFill>
            </a:endParaRPr>
          </a:p>
          <a:p>
            <a:pPr indent="0" lvl="0" marL="0" marR="0" rtl="0" algn="l">
              <a:lnSpc>
                <a:spcPct val="100000"/>
              </a:lnSpc>
              <a:spcBef>
                <a:spcPts val="1100"/>
              </a:spcBef>
              <a:spcAft>
                <a:spcPts val="0"/>
              </a:spcAft>
              <a:buClr>
                <a:srgbClr val="39BDB1"/>
              </a:buClr>
              <a:buSzPts val="4800"/>
              <a:buFont typeface="Proxima Nova"/>
              <a:buNone/>
            </a:pPr>
            <a:r>
              <a:rPr lang="en-US">
                <a:solidFill>
                  <a:srgbClr val="39BDB1"/>
                </a:solidFill>
              </a:rPr>
              <a:t>Nutanix </a:t>
            </a:r>
            <a:r>
              <a:rPr lang="en-US" sz="2000">
                <a:solidFill>
                  <a:srgbClr val="F75821"/>
                </a:solidFill>
                <a:latin typeface="Open Sans"/>
                <a:ea typeface="Open Sans"/>
                <a:cs typeface="Open Sans"/>
                <a:sym typeface="Open Sans"/>
              </a:rPr>
              <a:t>♦ </a:t>
            </a:r>
            <a:r>
              <a:rPr lang="en-US">
                <a:solidFill>
                  <a:srgbClr val="39BDB1"/>
                </a:solidFill>
              </a:rPr>
              <a:t>Facebook </a:t>
            </a:r>
            <a:r>
              <a:rPr lang="en-US" sz="2000">
                <a:solidFill>
                  <a:srgbClr val="F75821"/>
                </a:solidFill>
                <a:latin typeface="Open Sans"/>
                <a:ea typeface="Open Sans"/>
                <a:cs typeface="Open Sans"/>
                <a:sym typeface="Open Sans"/>
              </a:rPr>
              <a:t>♦ </a:t>
            </a:r>
            <a:r>
              <a:rPr lang="en-US">
                <a:solidFill>
                  <a:srgbClr val="39BDB1"/>
                </a:solidFill>
              </a:rPr>
              <a:t>Microsoft </a:t>
            </a:r>
            <a:endParaRPr>
              <a:solidFill>
                <a:srgbClr val="39BDB1"/>
              </a:solidFill>
            </a:endParaRPr>
          </a:p>
          <a:p>
            <a:pPr indent="0" lvl="0" marL="0" marR="0" rtl="0" algn="l">
              <a:lnSpc>
                <a:spcPct val="100000"/>
              </a:lnSpc>
              <a:spcBef>
                <a:spcPts val="1100"/>
              </a:spcBef>
              <a:spcAft>
                <a:spcPts val="0"/>
              </a:spcAft>
              <a:buClr>
                <a:srgbClr val="39BDB1"/>
              </a:buClr>
              <a:buSzPts val="4800"/>
              <a:buFont typeface="Proxima Nova"/>
              <a:buNone/>
            </a:pPr>
            <a:r>
              <a:rPr lang="en-US">
                <a:solidFill>
                  <a:srgbClr val="39BDB1"/>
                </a:solidFill>
              </a:rPr>
              <a:t>University of Texas, Austin</a:t>
            </a:r>
            <a:endParaRPr>
              <a:solidFill>
                <a:srgbClr val="39BDB1"/>
              </a:solidFill>
            </a:endParaRPr>
          </a:p>
          <a:p>
            <a:pPr indent="0" lvl="0" marL="0" marR="0" rtl="0" algn="l">
              <a:lnSpc>
                <a:spcPct val="100000"/>
              </a:lnSpc>
              <a:spcBef>
                <a:spcPts val="1100"/>
              </a:spcBef>
              <a:spcAft>
                <a:spcPts val="0"/>
              </a:spcAft>
              <a:buClr>
                <a:srgbClr val="39BDB1"/>
              </a:buClr>
              <a:buSzPts val="4800"/>
              <a:buFont typeface="Proxima Nova"/>
              <a:buNone/>
            </a:pPr>
            <a:r>
              <a:rPr lang="en-US">
                <a:solidFill>
                  <a:srgbClr val="39BDB1"/>
                </a:solidFill>
              </a:rPr>
              <a:t>@karthikr </a:t>
            </a:r>
            <a:endParaRPr/>
          </a:p>
        </p:txBody>
      </p:sp>
      <p:pic>
        <p:nvPicPr>
          <p:cNvPr id="182" name="Google Shape;182;p47"/>
          <p:cNvPicPr preferRelativeResize="0"/>
          <p:nvPr/>
        </p:nvPicPr>
        <p:blipFill>
          <a:blip r:embed="rId3">
            <a:alphaModFix/>
          </a:blip>
          <a:stretch>
            <a:fillRect/>
          </a:stretch>
        </p:blipFill>
        <p:spPr>
          <a:xfrm>
            <a:off x="2707330" y="2143847"/>
            <a:ext cx="6405390" cy="5423595"/>
          </a:xfrm>
          <a:prstGeom prst="rect">
            <a:avLst/>
          </a:prstGeom>
          <a:noFill/>
          <a:ln>
            <a:noFill/>
          </a:ln>
        </p:spPr>
      </p:pic>
      <p:pic>
        <p:nvPicPr>
          <p:cNvPr descr="https://lh3.googleusercontent.com/lXuMv6JJHuGIEbSHdDr7Ipxh0n_d-CawoEL_rGt3KFOw25_IIoXPsq8FOqOMg1KxcvlykKBNWzHOrR2pdCdVYKXeqc49Onov8mXtg6Rp_RbZ8P8S59H4TzOvdI3MsEfVlYOY7iZ8fCU" id="183" name="Google Shape;183;p47"/>
          <p:cNvPicPr preferRelativeResize="0"/>
          <p:nvPr/>
        </p:nvPicPr>
        <p:blipFill rotWithShape="1">
          <a:blip r:embed="rId4">
            <a:alphaModFix/>
          </a:blip>
          <a:srcRect b="0" l="0" r="0" t="0"/>
          <a:stretch/>
        </p:blipFill>
        <p:spPr>
          <a:xfrm>
            <a:off x="13540580" y="2143850"/>
            <a:ext cx="7940670" cy="55760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sp>
        <p:nvSpPr>
          <p:cNvPr id="445" name="Google Shape;445;p65"/>
          <p:cNvSpPr txBox="1"/>
          <p:nvPr>
            <p:ph type="title"/>
          </p:nvPr>
        </p:nvSpPr>
        <p:spPr>
          <a:xfrm>
            <a:off x="674910" y="549280"/>
            <a:ext cx="23021400" cy="1668600"/>
          </a:xfrm>
          <a:prstGeom prst="rect">
            <a:avLst/>
          </a:prstGeom>
          <a:noFill/>
          <a:ln>
            <a:noFill/>
          </a:ln>
        </p:spPr>
        <p:txBody>
          <a:bodyPr anchorCtr="0" anchor="t" bIns="91400" lIns="182850" spcFirstLastPara="1" rIns="182850" wrap="square" tIns="91400">
            <a:noAutofit/>
          </a:bodyPr>
          <a:lstStyle/>
          <a:p>
            <a:pPr indent="0" lvl="0" marL="0" marR="0" rtl="0" algn="l">
              <a:lnSpc>
                <a:spcPct val="85000"/>
              </a:lnSpc>
              <a:spcBef>
                <a:spcPts val="0"/>
              </a:spcBef>
              <a:spcAft>
                <a:spcPts val="0"/>
              </a:spcAft>
              <a:buClr>
                <a:schemeClr val="dk2"/>
              </a:buClr>
              <a:buSzPts val="8000"/>
              <a:buFont typeface="Montserrat"/>
              <a:buNone/>
            </a:pPr>
            <a:r>
              <a:rPr b="1" lang="en-US">
                <a:latin typeface="Proxima Nova"/>
                <a:ea typeface="Proxima Nova"/>
                <a:cs typeface="Proxima Nova"/>
                <a:sym typeface="Proxima Nova"/>
              </a:rPr>
              <a:t>YugaByte DB </a:t>
            </a:r>
            <a:r>
              <a:rPr b="1" lang="en-US">
                <a:latin typeface="Proxima Nova"/>
                <a:ea typeface="Proxima Nova"/>
                <a:cs typeface="Proxima Nova"/>
                <a:sym typeface="Proxima Nova"/>
              </a:rPr>
              <a:t>Architecture</a:t>
            </a:r>
            <a:endParaRPr b="1">
              <a:latin typeface="Proxima Nova"/>
              <a:ea typeface="Proxima Nova"/>
              <a:cs typeface="Proxima Nova"/>
              <a:sym typeface="Proxima Nova"/>
            </a:endParaRPr>
          </a:p>
        </p:txBody>
      </p:sp>
      <p:sp>
        <p:nvSpPr>
          <p:cNvPr id="446" name="Google Shape;446;p65"/>
          <p:cNvSpPr txBox="1"/>
          <p:nvPr/>
        </p:nvSpPr>
        <p:spPr>
          <a:xfrm>
            <a:off x="17231975" y="2408662"/>
            <a:ext cx="6993000" cy="9860700"/>
          </a:xfrm>
          <a:prstGeom prst="rect">
            <a:avLst/>
          </a:prstGeom>
          <a:noFill/>
          <a:ln>
            <a:noFill/>
          </a:ln>
        </p:spPr>
        <p:txBody>
          <a:bodyPr anchorCtr="0" anchor="t" bIns="91400" lIns="182850" spcFirstLastPara="1" rIns="182850" wrap="square" tIns="91400">
            <a:noAutofit/>
          </a:bodyPr>
          <a:lstStyle/>
          <a:p>
            <a:pPr indent="0" lvl="0" marL="0" marR="0" rtl="0" algn="l">
              <a:spcBef>
                <a:spcPts val="0"/>
              </a:spcBef>
              <a:spcAft>
                <a:spcPts val="0"/>
              </a:spcAft>
              <a:buNone/>
            </a:pPr>
            <a:r>
              <a:t/>
            </a:r>
            <a:endParaRPr sz="2800"/>
          </a:p>
          <a:p>
            <a:pPr indent="-571500" lvl="0" marL="571500" marR="0" rtl="0" algn="l">
              <a:spcBef>
                <a:spcPts val="0"/>
              </a:spcBef>
              <a:spcAft>
                <a:spcPts val="0"/>
              </a:spcAft>
              <a:buClr>
                <a:schemeClr val="dk1"/>
              </a:buClr>
              <a:buSzPts val="4800"/>
              <a:buFont typeface="Proxima Nova"/>
              <a:buChar char="•"/>
            </a:pPr>
            <a:r>
              <a:rPr lang="en-US" sz="4800">
                <a:solidFill>
                  <a:schemeClr val="dk1"/>
                </a:solidFill>
                <a:latin typeface="Proxima Nova"/>
                <a:ea typeface="Proxima Nova"/>
                <a:cs typeface="Proxima Nova"/>
                <a:sym typeface="Proxima Nova"/>
              </a:rPr>
              <a:t>YB-Master and YB-TServer services</a:t>
            </a:r>
            <a:endParaRPr sz="4800">
              <a:latin typeface="Proxima Nova"/>
              <a:ea typeface="Proxima Nova"/>
              <a:cs typeface="Proxima Nova"/>
              <a:sym typeface="Proxima Nova"/>
            </a:endParaRPr>
          </a:p>
          <a:p>
            <a:pPr indent="-266700" lvl="0" marL="571500" marR="0" rtl="0" algn="l">
              <a:spcBef>
                <a:spcPts val="0"/>
              </a:spcBef>
              <a:spcAft>
                <a:spcPts val="0"/>
              </a:spcAft>
              <a:buClr>
                <a:schemeClr val="dk1"/>
              </a:buClr>
              <a:buSzPts val="4800"/>
              <a:buFont typeface="Arial"/>
              <a:buNone/>
            </a:pPr>
            <a:r>
              <a:t/>
            </a:r>
            <a:endParaRPr sz="4800">
              <a:solidFill>
                <a:schemeClr val="dk1"/>
              </a:solidFill>
              <a:latin typeface="Proxima Nova"/>
              <a:ea typeface="Proxima Nova"/>
              <a:cs typeface="Proxima Nova"/>
              <a:sym typeface="Proxima Nova"/>
            </a:endParaRPr>
          </a:p>
          <a:p>
            <a:pPr indent="-571500" lvl="0" marL="571500" marR="0" rtl="0" algn="l">
              <a:spcBef>
                <a:spcPts val="0"/>
              </a:spcBef>
              <a:spcAft>
                <a:spcPts val="0"/>
              </a:spcAft>
              <a:buClr>
                <a:schemeClr val="dk1"/>
              </a:buClr>
              <a:buSzPts val="4800"/>
              <a:buFont typeface="Proxima Nova"/>
              <a:buChar char="•"/>
            </a:pPr>
            <a:r>
              <a:rPr lang="en-US" sz="4800">
                <a:solidFill>
                  <a:schemeClr val="dk1"/>
                </a:solidFill>
                <a:latin typeface="Proxima Nova"/>
                <a:ea typeface="Proxima Nova"/>
                <a:cs typeface="Proxima Nova"/>
                <a:sym typeface="Proxima Nova"/>
              </a:rPr>
              <a:t>Raft consensus</a:t>
            </a:r>
            <a:endParaRPr sz="4800">
              <a:latin typeface="Proxima Nova"/>
              <a:ea typeface="Proxima Nova"/>
              <a:cs typeface="Proxima Nova"/>
              <a:sym typeface="Proxima Nova"/>
            </a:endParaRPr>
          </a:p>
          <a:p>
            <a:pPr indent="-266700" lvl="0" marL="571500" marR="0" rtl="0" algn="l">
              <a:spcBef>
                <a:spcPts val="0"/>
              </a:spcBef>
              <a:spcAft>
                <a:spcPts val="0"/>
              </a:spcAft>
              <a:buClr>
                <a:schemeClr val="dk1"/>
              </a:buClr>
              <a:buSzPts val="4800"/>
              <a:buFont typeface="Arial"/>
              <a:buNone/>
            </a:pPr>
            <a:r>
              <a:t/>
            </a:r>
            <a:endParaRPr sz="4800">
              <a:solidFill>
                <a:schemeClr val="dk1"/>
              </a:solidFill>
              <a:latin typeface="Proxima Nova"/>
              <a:ea typeface="Proxima Nova"/>
              <a:cs typeface="Proxima Nova"/>
              <a:sym typeface="Proxima Nova"/>
            </a:endParaRPr>
          </a:p>
          <a:p>
            <a:pPr indent="-571500" lvl="0" marL="571500" marR="0" rtl="0" algn="l">
              <a:spcBef>
                <a:spcPts val="0"/>
              </a:spcBef>
              <a:spcAft>
                <a:spcPts val="0"/>
              </a:spcAft>
              <a:buClr>
                <a:schemeClr val="dk1"/>
              </a:buClr>
              <a:buSzPts val="4800"/>
              <a:buFont typeface="Proxima Nova"/>
              <a:buChar char="•"/>
            </a:pPr>
            <a:r>
              <a:rPr lang="en-US" sz="4800">
                <a:solidFill>
                  <a:schemeClr val="dk1"/>
                </a:solidFill>
                <a:latin typeface="Proxima Nova"/>
                <a:ea typeface="Proxima Nova"/>
                <a:cs typeface="Proxima Nova"/>
                <a:sym typeface="Proxima Nova"/>
              </a:rPr>
              <a:t>DocDB - optimized RocksDB storage</a:t>
            </a:r>
            <a:endParaRPr sz="4800">
              <a:latin typeface="Proxima Nova"/>
              <a:ea typeface="Proxima Nova"/>
              <a:cs typeface="Proxima Nova"/>
              <a:sym typeface="Proxima Nova"/>
            </a:endParaRPr>
          </a:p>
          <a:p>
            <a:pPr indent="-266700" lvl="0" marL="571500" marR="0" rtl="0" algn="l">
              <a:spcBef>
                <a:spcPts val="0"/>
              </a:spcBef>
              <a:spcAft>
                <a:spcPts val="0"/>
              </a:spcAft>
              <a:buClr>
                <a:schemeClr val="dk1"/>
              </a:buClr>
              <a:buSzPts val="4800"/>
              <a:buFont typeface="Arial"/>
              <a:buNone/>
            </a:pPr>
            <a:r>
              <a:t/>
            </a:r>
            <a:endParaRPr sz="4800">
              <a:solidFill>
                <a:schemeClr val="dk1"/>
              </a:solidFill>
              <a:latin typeface="Proxima Nova"/>
              <a:ea typeface="Proxima Nova"/>
              <a:cs typeface="Proxima Nova"/>
              <a:sym typeface="Proxima Nova"/>
            </a:endParaRPr>
          </a:p>
          <a:p>
            <a:pPr indent="-571500" lvl="0" marL="571500" marR="0" rtl="0" algn="l">
              <a:spcBef>
                <a:spcPts val="0"/>
              </a:spcBef>
              <a:spcAft>
                <a:spcPts val="0"/>
              </a:spcAft>
              <a:buClr>
                <a:schemeClr val="dk1"/>
              </a:buClr>
              <a:buSzPts val="4800"/>
              <a:buFont typeface="Proxima Nova"/>
              <a:buChar char="•"/>
            </a:pPr>
            <a:r>
              <a:rPr lang="en-US" sz="4800">
                <a:solidFill>
                  <a:schemeClr val="dk1"/>
                </a:solidFill>
                <a:latin typeface="Proxima Nova"/>
                <a:ea typeface="Proxima Nova"/>
                <a:cs typeface="Proxima Nova"/>
                <a:sym typeface="Proxima Nova"/>
              </a:rPr>
              <a:t>Global Transactions</a:t>
            </a:r>
            <a:endParaRPr sz="4800">
              <a:solidFill>
                <a:schemeClr val="dk1"/>
              </a:solidFill>
              <a:latin typeface="Proxima Nova"/>
              <a:ea typeface="Proxima Nova"/>
              <a:cs typeface="Proxima Nova"/>
              <a:sym typeface="Proxima Nova"/>
            </a:endParaRPr>
          </a:p>
          <a:p>
            <a:pPr indent="0" lvl="0" marL="571500" marR="0" rtl="0" algn="l">
              <a:spcBef>
                <a:spcPts val="0"/>
              </a:spcBef>
              <a:spcAft>
                <a:spcPts val="0"/>
              </a:spcAft>
              <a:buNone/>
            </a:pPr>
            <a:r>
              <a:t/>
            </a:r>
            <a:endParaRPr sz="4800">
              <a:solidFill>
                <a:schemeClr val="dk1"/>
              </a:solidFill>
              <a:latin typeface="Proxima Nova"/>
              <a:ea typeface="Proxima Nova"/>
              <a:cs typeface="Proxima Nova"/>
              <a:sym typeface="Proxima Nova"/>
            </a:endParaRPr>
          </a:p>
          <a:p>
            <a:pPr indent="-571500" lvl="0" marL="571500" marR="0" rtl="0" algn="l">
              <a:spcBef>
                <a:spcPts val="0"/>
              </a:spcBef>
              <a:spcAft>
                <a:spcPts val="0"/>
              </a:spcAft>
              <a:buClr>
                <a:schemeClr val="dk1"/>
              </a:buClr>
              <a:buSzPts val="4800"/>
              <a:buFont typeface="Proxima Nova"/>
              <a:buChar char="•"/>
            </a:pPr>
            <a:r>
              <a:rPr lang="en-US" sz="4800">
                <a:solidFill>
                  <a:schemeClr val="dk1"/>
                </a:solidFill>
                <a:latin typeface="Proxima Nova"/>
                <a:ea typeface="Proxima Nova"/>
                <a:cs typeface="Proxima Nova"/>
                <a:sym typeface="Proxima Nova"/>
              </a:rPr>
              <a:t>Pluggable Query Layer - CQL, Redis</a:t>
            </a:r>
            <a:endParaRPr sz="4800">
              <a:solidFill>
                <a:schemeClr val="dk1"/>
              </a:solidFill>
              <a:latin typeface="Proxima Nova"/>
              <a:ea typeface="Proxima Nova"/>
              <a:cs typeface="Proxima Nova"/>
              <a:sym typeface="Proxima Nova"/>
            </a:endParaRPr>
          </a:p>
        </p:txBody>
      </p:sp>
      <p:pic>
        <p:nvPicPr>
          <p:cNvPr id="447" name="Google Shape;447;p65"/>
          <p:cNvPicPr preferRelativeResize="0"/>
          <p:nvPr/>
        </p:nvPicPr>
        <p:blipFill rotWithShape="1">
          <a:blip r:embed="rId3">
            <a:alphaModFix/>
          </a:blip>
          <a:srcRect b="0" l="38042" r="0" t="15832"/>
          <a:stretch/>
        </p:blipFill>
        <p:spPr>
          <a:xfrm>
            <a:off x="1282150" y="2802825"/>
            <a:ext cx="14908699" cy="9072375"/>
          </a:xfrm>
          <a:prstGeom prst="rect">
            <a:avLst/>
          </a:prstGeom>
          <a:noFill/>
          <a:ln>
            <a:noFill/>
          </a:ln>
        </p:spPr>
      </p:pic>
      <p:pic>
        <p:nvPicPr>
          <p:cNvPr id="448" name="Google Shape;448;p65"/>
          <p:cNvPicPr preferRelativeResize="0"/>
          <p:nvPr/>
        </p:nvPicPr>
        <p:blipFill rotWithShape="1">
          <a:blip r:embed="rId4">
            <a:alphaModFix/>
          </a:blip>
          <a:srcRect b="63445" l="6664" r="60586" t="19629"/>
          <a:stretch/>
        </p:blipFill>
        <p:spPr>
          <a:xfrm>
            <a:off x="1610125" y="3369375"/>
            <a:ext cx="6177324" cy="1430051"/>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 name="Shape 452"/>
        <p:cNvGrpSpPr/>
        <p:nvPr/>
      </p:nvGrpSpPr>
      <p:grpSpPr>
        <a:xfrm>
          <a:off x="0" y="0"/>
          <a:ext cx="0" cy="0"/>
          <a:chOff x="0" y="0"/>
          <a:chExt cx="0" cy="0"/>
        </a:xfrm>
      </p:grpSpPr>
      <p:sp>
        <p:nvSpPr>
          <p:cNvPr id="453" name="Google Shape;453;p66"/>
          <p:cNvSpPr/>
          <p:nvPr/>
        </p:nvSpPr>
        <p:spPr>
          <a:xfrm>
            <a:off x="1331788" y="2975632"/>
            <a:ext cx="15519600" cy="7472400"/>
          </a:xfrm>
          <a:prstGeom prst="roundRect">
            <a:avLst>
              <a:gd fmla="val 16667" name="adj"/>
            </a:avLst>
          </a:prstGeom>
          <a:noFill/>
          <a:ln cap="flat" cmpd="sng" w="9525">
            <a:solidFill>
              <a:srgbClr val="F75821"/>
            </a:solidFill>
            <a:prstDash val="solid"/>
            <a:miter lim="800000"/>
            <a:headEnd len="sm" w="sm" type="none"/>
            <a:tailEnd len="sm" w="sm" type="none"/>
          </a:ln>
        </p:spPr>
        <p:txBody>
          <a:bodyPr anchorCtr="0" anchor="ctr" bIns="91400" lIns="182850" spcFirstLastPara="1" rIns="182850" wrap="square" tIns="91400">
            <a:noAutofit/>
          </a:bodyPr>
          <a:lstStyle/>
          <a:p>
            <a:pPr indent="0" lvl="0" marL="0" marR="0" rtl="0" algn="ctr">
              <a:spcBef>
                <a:spcPts val="0"/>
              </a:spcBef>
              <a:spcAft>
                <a:spcPts val="0"/>
              </a:spcAft>
              <a:buNone/>
            </a:pPr>
            <a:r>
              <a:t/>
            </a:r>
            <a:endParaRPr sz="4800">
              <a:solidFill>
                <a:schemeClr val="lt1"/>
              </a:solidFill>
              <a:latin typeface="Open Sans"/>
              <a:ea typeface="Open Sans"/>
              <a:cs typeface="Open Sans"/>
              <a:sym typeface="Open Sans"/>
            </a:endParaRPr>
          </a:p>
        </p:txBody>
      </p:sp>
      <p:sp>
        <p:nvSpPr>
          <p:cNvPr id="454" name="Google Shape;454;p66"/>
          <p:cNvSpPr txBox="1"/>
          <p:nvPr>
            <p:ph type="title"/>
          </p:nvPr>
        </p:nvSpPr>
        <p:spPr>
          <a:xfrm>
            <a:off x="674910" y="549280"/>
            <a:ext cx="23021400" cy="1668600"/>
          </a:xfrm>
          <a:prstGeom prst="rect">
            <a:avLst/>
          </a:prstGeom>
          <a:noFill/>
          <a:ln>
            <a:noFill/>
          </a:ln>
        </p:spPr>
        <p:txBody>
          <a:bodyPr anchorCtr="0" anchor="t" bIns="91400" lIns="182850" spcFirstLastPara="1" rIns="182850" wrap="square" tIns="91400">
            <a:noAutofit/>
          </a:bodyPr>
          <a:lstStyle/>
          <a:p>
            <a:pPr indent="0" lvl="0" marL="0" marR="0" rtl="0" algn="l">
              <a:lnSpc>
                <a:spcPct val="85000"/>
              </a:lnSpc>
              <a:spcBef>
                <a:spcPts val="0"/>
              </a:spcBef>
              <a:spcAft>
                <a:spcPts val="0"/>
              </a:spcAft>
              <a:buClr>
                <a:schemeClr val="dk2"/>
              </a:buClr>
              <a:buSzPts val="8000"/>
              <a:buFont typeface="Montserrat"/>
              <a:buNone/>
            </a:pPr>
            <a:r>
              <a:rPr lang="en-US"/>
              <a:t>Ecosystem Integration</a:t>
            </a:r>
            <a:endParaRPr/>
          </a:p>
        </p:txBody>
      </p:sp>
      <p:sp>
        <p:nvSpPr>
          <p:cNvPr id="455" name="Google Shape;455;p66"/>
          <p:cNvSpPr txBox="1"/>
          <p:nvPr/>
        </p:nvSpPr>
        <p:spPr>
          <a:xfrm>
            <a:off x="8587018" y="8085234"/>
            <a:ext cx="1696800" cy="615600"/>
          </a:xfrm>
          <a:prstGeom prst="rect">
            <a:avLst/>
          </a:prstGeom>
          <a:noFill/>
          <a:ln>
            <a:noFill/>
          </a:ln>
        </p:spPr>
        <p:txBody>
          <a:bodyPr anchorCtr="0" anchor="t" bIns="91400" lIns="182850" spcFirstLastPara="1" rIns="182850" wrap="square" tIns="91400">
            <a:noAutofit/>
          </a:bodyPr>
          <a:lstStyle/>
          <a:p>
            <a:pPr indent="0" lvl="0" marL="0" marR="0" rtl="0" algn="l">
              <a:spcBef>
                <a:spcPts val="0"/>
              </a:spcBef>
              <a:spcAft>
                <a:spcPts val="0"/>
              </a:spcAft>
              <a:buNone/>
            </a:pPr>
            <a:r>
              <a:rPr lang="en-US" sz="2800">
                <a:solidFill>
                  <a:schemeClr val="lt1"/>
                </a:solidFill>
                <a:latin typeface="Open Sans"/>
                <a:ea typeface="Open Sans"/>
                <a:cs typeface="Open Sans"/>
                <a:sym typeface="Open Sans"/>
              </a:rPr>
              <a:t>tablet 1’</a:t>
            </a:r>
            <a:endParaRPr sz="2800"/>
          </a:p>
        </p:txBody>
      </p:sp>
      <p:grpSp>
        <p:nvGrpSpPr>
          <p:cNvPr id="456" name="Google Shape;456;p66"/>
          <p:cNvGrpSpPr/>
          <p:nvPr/>
        </p:nvGrpSpPr>
        <p:grpSpPr>
          <a:xfrm>
            <a:off x="1455336" y="10357706"/>
            <a:ext cx="15518812" cy="2468130"/>
            <a:chOff x="304800" y="4044979"/>
            <a:chExt cx="5819700" cy="925572"/>
          </a:xfrm>
        </p:grpSpPr>
        <p:pic>
          <p:nvPicPr>
            <p:cNvPr id="457" name="Google Shape;457;p66"/>
            <p:cNvPicPr preferRelativeResize="0"/>
            <p:nvPr/>
          </p:nvPicPr>
          <p:blipFill rotWithShape="1">
            <a:blip r:embed="rId3">
              <a:alphaModFix/>
            </a:blip>
            <a:srcRect b="0" l="0" r="0" t="0"/>
            <a:stretch/>
          </p:blipFill>
          <p:spPr>
            <a:xfrm>
              <a:off x="1344740" y="4044979"/>
              <a:ext cx="3815958" cy="925572"/>
            </a:xfrm>
            <a:prstGeom prst="rect">
              <a:avLst/>
            </a:prstGeom>
            <a:noFill/>
            <a:ln>
              <a:noFill/>
            </a:ln>
          </p:spPr>
        </p:pic>
        <p:sp>
          <p:nvSpPr>
            <p:cNvPr id="458" name="Google Shape;458;p66"/>
            <p:cNvSpPr/>
            <p:nvPr/>
          </p:nvSpPr>
          <p:spPr>
            <a:xfrm>
              <a:off x="304800" y="4287761"/>
              <a:ext cx="5819700" cy="478800"/>
            </a:xfrm>
            <a:prstGeom prst="roundRect">
              <a:avLst>
                <a:gd fmla="val 16667" name="adj"/>
              </a:avLst>
            </a:prstGeom>
            <a:noFill/>
            <a:ln cap="flat" cmpd="sng" w="9525">
              <a:solidFill>
                <a:schemeClr val="lt2"/>
              </a:solidFill>
              <a:prstDash val="solid"/>
              <a:miter lim="800000"/>
              <a:headEnd len="sm" w="sm" type="none"/>
              <a:tailEnd len="sm" w="sm" type="none"/>
            </a:ln>
          </p:spPr>
          <p:txBody>
            <a:bodyPr anchorCtr="0" anchor="ctr" bIns="91400" lIns="182850" spcFirstLastPara="1" rIns="182850" wrap="square" tIns="91400">
              <a:noAutofit/>
            </a:bodyPr>
            <a:lstStyle/>
            <a:p>
              <a:pPr indent="0" lvl="0" marL="0" marR="0" rtl="0" algn="ctr">
                <a:spcBef>
                  <a:spcPts val="0"/>
                </a:spcBef>
                <a:spcAft>
                  <a:spcPts val="0"/>
                </a:spcAft>
                <a:buNone/>
              </a:pPr>
              <a:r>
                <a:t/>
              </a:r>
              <a:endParaRPr sz="4800">
                <a:solidFill>
                  <a:schemeClr val="lt1"/>
                </a:solidFill>
                <a:latin typeface="Open Sans"/>
                <a:ea typeface="Open Sans"/>
                <a:cs typeface="Open Sans"/>
                <a:sym typeface="Open Sans"/>
              </a:endParaRPr>
            </a:p>
          </p:txBody>
        </p:sp>
      </p:grpSp>
      <p:grpSp>
        <p:nvGrpSpPr>
          <p:cNvPr id="459" name="Google Shape;459;p66"/>
          <p:cNvGrpSpPr/>
          <p:nvPr/>
        </p:nvGrpSpPr>
        <p:grpSpPr>
          <a:xfrm>
            <a:off x="2017210" y="6177338"/>
            <a:ext cx="14441749" cy="1095424"/>
            <a:chOff x="1008605" y="3460152"/>
            <a:chExt cx="7220875" cy="547712"/>
          </a:xfrm>
        </p:grpSpPr>
        <p:sp>
          <p:nvSpPr>
            <p:cNvPr id="460" name="Google Shape;460;p66"/>
            <p:cNvSpPr txBox="1"/>
            <p:nvPr/>
          </p:nvSpPr>
          <p:spPr>
            <a:xfrm>
              <a:off x="6839280" y="3710264"/>
              <a:ext cx="1390200" cy="297600"/>
            </a:xfrm>
            <a:prstGeom prst="rect">
              <a:avLst/>
            </a:prstGeom>
            <a:noFill/>
            <a:ln>
              <a:noFill/>
            </a:ln>
          </p:spPr>
          <p:txBody>
            <a:bodyPr anchorCtr="0" anchor="t" bIns="91400" lIns="182850" spcFirstLastPara="1" rIns="182850" wrap="square" tIns="91400">
              <a:noAutofit/>
            </a:bodyPr>
            <a:lstStyle/>
            <a:p>
              <a:pPr indent="0" lvl="0" marL="0" marR="0" rtl="0" algn="l">
                <a:spcBef>
                  <a:spcPts val="0"/>
                </a:spcBef>
                <a:spcAft>
                  <a:spcPts val="0"/>
                </a:spcAft>
                <a:buNone/>
              </a:pPr>
              <a:r>
                <a:rPr b="1" lang="en-US" sz="2700">
                  <a:solidFill>
                    <a:srgbClr val="0070C0"/>
                  </a:solidFill>
                  <a:latin typeface="Open Sans"/>
                  <a:ea typeface="Open Sans"/>
                  <a:cs typeface="Open Sans"/>
                  <a:sym typeface="Open Sans"/>
                </a:rPr>
                <a:t>tablet2-leader</a:t>
              </a:r>
              <a:endParaRPr sz="2800"/>
            </a:p>
          </p:txBody>
        </p:sp>
        <p:sp>
          <p:nvSpPr>
            <p:cNvPr id="461" name="Google Shape;461;p66"/>
            <p:cNvSpPr txBox="1"/>
            <p:nvPr/>
          </p:nvSpPr>
          <p:spPr>
            <a:xfrm>
              <a:off x="1008605" y="3460152"/>
              <a:ext cx="1390200" cy="297600"/>
            </a:xfrm>
            <a:prstGeom prst="rect">
              <a:avLst/>
            </a:prstGeom>
            <a:noFill/>
            <a:ln>
              <a:noFill/>
            </a:ln>
          </p:spPr>
          <p:txBody>
            <a:bodyPr anchorCtr="0" anchor="t" bIns="91400" lIns="182850" spcFirstLastPara="1" rIns="182850" wrap="square" tIns="91400">
              <a:noAutofit/>
            </a:bodyPr>
            <a:lstStyle/>
            <a:p>
              <a:pPr indent="0" lvl="0" marL="0" marR="0" rtl="0" algn="l">
                <a:spcBef>
                  <a:spcPts val="0"/>
                </a:spcBef>
                <a:spcAft>
                  <a:spcPts val="0"/>
                </a:spcAft>
                <a:buNone/>
              </a:pPr>
              <a:r>
                <a:rPr b="1" lang="en-US" sz="2700">
                  <a:solidFill>
                    <a:srgbClr val="0070C0"/>
                  </a:solidFill>
                  <a:latin typeface="Open Sans"/>
                  <a:ea typeface="Open Sans"/>
                  <a:cs typeface="Open Sans"/>
                  <a:sym typeface="Open Sans"/>
                </a:rPr>
                <a:t>tablet1-leader</a:t>
              </a:r>
              <a:endParaRPr sz="2800"/>
            </a:p>
          </p:txBody>
        </p:sp>
      </p:grpSp>
      <p:grpSp>
        <p:nvGrpSpPr>
          <p:cNvPr id="462" name="Google Shape;462;p66"/>
          <p:cNvGrpSpPr/>
          <p:nvPr/>
        </p:nvGrpSpPr>
        <p:grpSpPr>
          <a:xfrm>
            <a:off x="8110572" y="6149146"/>
            <a:ext cx="8427977" cy="4180150"/>
            <a:chOff x="4055286" y="3446056"/>
            <a:chExt cx="4213988" cy="2090075"/>
          </a:xfrm>
        </p:grpSpPr>
        <p:sp>
          <p:nvSpPr>
            <p:cNvPr id="463" name="Google Shape;463;p66"/>
            <p:cNvSpPr txBox="1"/>
            <p:nvPr/>
          </p:nvSpPr>
          <p:spPr>
            <a:xfrm>
              <a:off x="4517111" y="5238531"/>
              <a:ext cx="319200" cy="297600"/>
            </a:xfrm>
            <a:prstGeom prst="rect">
              <a:avLst/>
            </a:prstGeom>
            <a:noFill/>
            <a:ln>
              <a:noFill/>
            </a:ln>
          </p:spPr>
          <p:txBody>
            <a:bodyPr anchorCtr="0" anchor="t" bIns="91400" lIns="182850" spcFirstLastPara="1" rIns="182850" wrap="square" tIns="91400">
              <a:noAutofit/>
            </a:bodyPr>
            <a:lstStyle/>
            <a:p>
              <a:pPr indent="0" lvl="0" marL="0" marR="0" rtl="0" algn="l">
                <a:spcBef>
                  <a:spcPts val="0"/>
                </a:spcBef>
                <a:spcAft>
                  <a:spcPts val="0"/>
                </a:spcAft>
                <a:buNone/>
              </a:pPr>
              <a:r>
                <a:rPr lang="en-US" sz="2700">
                  <a:solidFill>
                    <a:srgbClr val="7F7F7F"/>
                  </a:solidFill>
                  <a:latin typeface="Open Sans"/>
                  <a:ea typeface="Open Sans"/>
                  <a:cs typeface="Open Sans"/>
                  <a:sym typeface="Open Sans"/>
                </a:rPr>
                <a:t>…</a:t>
              </a:r>
              <a:endParaRPr sz="2700">
                <a:solidFill>
                  <a:srgbClr val="7F7F7F"/>
                </a:solidFill>
                <a:latin typeface="Open Sans"/>
                <a:ea typeface="Open Sans"/>
                <a:cs typeface="Open Sans"/>
                <a:sym typeface="Open Sans"/>
              </a:endParaRPr>
            </a:p>
          </p:txBody>
        </p:sp>
        <p:sp>
          <p:nvSpPr>
            <p:cNvPr id="464" name="Google Shape;464;p66"/>
            <p:cNvSpPr txBox="1"/>
            <p:nvPr/>
          </p:nvSpPr>
          <p:spPr>
            <a:xfrm>
              <a:off x="7309685" y="4209998"/>
              <a:ext cx="319200" cy="297600"/>
            </a:xfrm>
            <a:prstGeom prst="rect">
              <a:avLst/>
            </a:prstGeom>
            <a:noFill/>
            <a:ln>
              <a:noFill/>
            </a:ln>
          </p:spPr>
          <p:txBody>
            <a:bodyPr anchorCtr="0" anchor="t" bIns="91400" lIns="182850" spcFirstLastPara="1" rIns="182850" wrap="square" tIns="91400">
              <a:noAutofit/>
            </a:bodyPr>
            <a:lstStyle/>
            <a:p>
              <a:pPr indent="0" lvl="0" marL="0" marR="0" rtl="0" algn="l">
                <a:spcBef>
                  <a:spcPts val="0"/>
                </a:spcBef>
                <a:spcAft>
                  <a:spcPts val="0"/>
                </a:spcAft>
                <a:buNone/>
              </a:pPr>
              <a:r>
                <a:rPr lang="en-US" sz="2700">
                  <a:solidFill>
                    <a:srgbClr val="7F7F7F"/>
                  </a:solidFill>
                  <a:latin typeface="Open Sans"/>
                  <a:ea typeface="Open Sans"/>
                  <a:cs typeface="Open Sans"/>
                  <a:sym typeface="Open Sans"/>
                </a:rPr>
                <a:t>…</a:t>
              </a:r>
              <a:endParaRPr sz="2700">
                <a:solidFill>
                  <a:srgbClr val="7F7F7F"/>
                </a:solidFill>
                <a:latin typeface="Open Sans"/>
                <a:ea typeface="Open Sans"/>
                <a:cs typeface="Open Sans"/>
                <a:sym typeface="Open Sans"/>
              </a:endParaRPr>
            </a:p>
          </p:txBody>
        </p:sp>
        <p:grpSp>
          <p:nvGrpSpPr>
            <p:cNvPr id="465" name="Google Shape;465;p66"/>
            <p:cNvGrpSpPr/>
            <p:nvPr/>
          </p:nvGrpSpPr>
          <p:grpSpPr>
            <a:xfrm>
              <a:off x="4055286" y="3446056"/>
              <a:ext cx="4213988" cy="1558617"/>
              <a:chOff x="4055286" y="3446056"/>
              <a:chExt cx="4213988" cy="1558617"/>
            </a:xfrm>
          </p:grpSpPr>
          <p:sp>
            <p:nvSpPr>
              <p:cNvPr id="466" name="Google Shape;466;p66"/>
              <p:cNvSpPr txBox="1"/>
              <p:nvPr/>
            </p:nvSpPr>
            <p:spPr>
              <a:xfrm>
                <a:off x="4055286" y="4707073"/>
                <a:ext cx="1442700" cy="297600"/>
              </a:xfrm>
              <a:prstGeom prst="rect">
                <a:avLst/>
              </a:prstGeom>
              <a:noFill/>
              <a:ln>
                <a:noFill/>
              </a:ln>
            </p:spPr>
            <p:txBody>
              <a:bodyPr anchorCtr="0" anchor="t" bIns="91400" lIns="182850" spcFirstLastPara="1" rIns="182850" wrap="square" tIns="91400">
                <a:noAutofit/>
              </a:bodyPr>
              <a:lstStyle/>
              <a:p>
                <a:pPr indent="0" lvl="0" marL="0" marR="0" rtl="0" algn="l">
                  <a:spcBef>
                    <a:spcPts val="0"/>
                  </a:spcBef>
                  <a:spcAft>
                    <a:spcPts val="0"/>
                  </a:spcAft>
                  <a:buNone/>
                </a:pPr>
                <a:r>
                  <a:rPr lang="en-US" sz="2700">
                    <a:solidFill>
                      <a:srgbClr val="7F7F7F"/>
                    </a:solidFill>
                    <a:latin typeface="Open Sans"/>
                    <a:ea typeface="Open Sans"/>
                    <a:cs typeface="Open Sans"/>
                    <a:sym typeface="Open Sans"/>
                  </a:rPr>
                  <a:t>tablet2-follower</a:t>
                </a:r>
                <a:endParaRPr sz="2800"/>
              </a:p>
            </p:txBody>
          </p:sp>
          <p:sp>
            <p:nvSpPr>
              <p:cNvPr id="467" name="Google Shape;467;p66"/>
              <p:cNvSpPr txBox="1"/>
              <p:nvPr/>
            </p:nvSpPr>
            <p:spPr>
              <a:xfrm>
                <a:off x="6826574" y="3968636"/>
                <a:ext cx="1442700" cy="297600"/>
              </a:xfrm>
              <a:prstGeom prst="rect">
                <a:avLst/>
              </a:prstGeom>
              <a:noFill/>
              <a:ln>
                <a:noFill/>
              </a:ln>
            </p:spPr>
            <p:txBody>
              <a:bodyPr anchorCtr="0" anchor="t" bIns="91400" lIns="182850" spcFirstLastPara="1" rIns="182850" wrap="square" tIns="91400">
                <a:noAutofit/>
              </a:bodyPr>
              <a:lstStyle/>
              <a:p>
                <a:pPr indent="0" lvl="0" marL="0" marR="0" rtl="0" algn="l">
                  <a:spcBef>
                    <a:spcPts val="0"/>
                  </a:spcBef>
                  <a:spcAft>
                    <a:spcPts val="0"/>
                  </a:spcAft>
                  <a:buNone/>
                </a:pPr>
                <a:r>
                  <a:rPr lang="en-US" sz="2700">
                    <a:solidFill>
                      <a:srgbClr val="7F7F7F"/>
                    </a:solidFill>
                    <a:latin typeface="Open Sans"/>
                    <a:ea typeface="Open Sans"/>
                    <a:cs typeface="Open Sans"/>
                    <a:sym typeface="Open Sans"/>
                  </a:rPr>
                  <a:t>tablet3-follower</a:t>
                </a:r>
                <a:endParaRPr sz="2800"/>
              </a:p>
            </p:txBody>
          </p:sp>
          <p:sp>
            <p:nvSpPr>
              <p:cNvPr id="468" name="Google Shape;468;p66"/>
              <p:cNvSpPr txBox="1"/>
              <p:nvPr/>
            </p:nvSpPr>
            <p:spPr>
              <a:xfrm>
                <a:off x="4055287" y="4438715"/>
                <a:ext cx="1442700" cy="297600"/>
              </a:xfrm>
              <a:prstGeom prst="rect">
                <a:avLst/>
              </a:prstGeom>
              <a:noFill/>
              <a:ln>
                <a:noFill/>
              </a:ln>
            </p:spPr>
            <p:txBody>
              <a:bodyPr anchorCtr="0" anchor="t" bIns="91400" lIns="182850" spcFirstLastPara="1" rIns="182850" wrap="square" tIns="91400">
                <a:noAutofit/>
              </a:bodyPr>
              <a:lstStyle/>
              <a:p>
                <a:pPr indent="0" lvl="0" marL="0" marR="0" rtl="0" algn="l">
                  <a:spcBef>
                    <a:spcPts val="0"/>
                  </a:spcBef>
                  <a:spcAft>
                    <a:spcPts val="0"/>
                  </a:spcAft>
                  <a:buNone/>
                </a:pPr>
                <a:r>
                  <a:rPr lang="en-US" sz="2700">
                    <a:solidFill>
                      <a:srgbClr val="7F7F7F"/>
                    </a:solidFill>
                    <a:latin typeface="Open Sans"/>
                    <a:ea typeface="Open Sans"/>
                    <a:cs typeface="Open Sans"/>
                    <a:sym typeface="Open Sans"/>
                  </a:rPr>
                  <a:t>tablet1-follower</a:t>
                </a:r>
                <a:endParaRPr sz="2800"/>
              </a:p>
            </p:txBody>
          </p:sp>
          <p:sp>
            <p:nvSpPr>
              <p:cNvPr id="469" name="Google Shape;469;p66"/>
              <p:cNvSpPr txBox="1"/>
              <p:nvPr/>
            </p:nvSpPr>
            <p:spPr>
              <a:xfrm>
                <a:off x="6812927" y="3446056"/>
                <a:ext cx="1442700" cy="297600"/>
              </a:xfrm>
              <a:prstGeom prst="rect">
                <a:avLst/>
              </a:prstGeom>
              <a:noFill/>
              <a:ln>
                <a:noFill/>
              </a:ln>
            </p:spPr>
            <p:txBody>
              <a:bodyPr anchorCtr="0" anchor="t" bIns="91400" lIns="182850" spcFirstLastPara="1" rIns="182850" wrap="square" tIns="91400">
                <a:noAutofit/>
              </a:bodyPr>
              <a:lstStyle/>
              <a:p>
                <a:pPr indent="0" lvl="0" marL="0" marR="0" rtl="0" algn="l">
                  <a:spcBef>
                    <a:spcPts val="0"/>
                  </a:spcBef>
                  <a:spcAft>
                    <a:spcPts val="0"/>
                  </a:spcAft>
                  <a:buNone/>
                </a:pPr>
                <a:r>
                  <a:rPr lang="en-US" sz="2700">
                    <a:solidFill>
                      <a:srgbClr val="7F7F7F"/>
                    </a:solidFill>
                    <a:latin typeface="Open Sans"/>
                    <a:ea typeface="Open Sans"/>
                    <a:cs typeface="Open Sans"/>
                    <a:sym typeface="Open Sans"/>
                  </a:rPr>
                  <a:t>tablet1-follower</a:t>
                </a:r>
                <a:endParaRPr sz="2800"/>
              </a:p>
            </p:txBody>
          </p:sp>
        </p:grpSp>
      </p:grpSp>
      <p:sp>
        <p:nvSpPr>
          <p:cNvPr id="470" name="Google Shape;470;p66"/>
          <p:cNvSpPr txBox="1"/>
          <p:nvPr/>
        </p:nvSpPr>
        <p:spPr>
          <a:xfrm>
            <a:off x="17351214" y="2483728"/>
            <a:ext cx="6993000" cy="8248200"/>
          </a:xfrm>
          <a:prstGeom prst="rect">
            <a:avLst/>
          </a:prstGeom>
          <a:noFill/>
          <a:ln>
            <a:noFill/>
          </a:ln>
        </p:spPr>
        <p:txBody>
          <a:bodyPr anchorCtr="0" anchor="t" bIns="91400" lIns="182850" spcFirstLastPara="1" rIns="182850" wrap="square" tIns="91400">
            <a:noAutofit/>
          </a:bodyPr>
          <a:lstStyle/>
          <a:p>
            <a:pPr indent="0" lvl="0" marL="0" marR="0" rtl="0" algn="l">
              <a:spcBef>
                <a:spcPts val="0"/>
              </a:spcBef>
              <a:spcAft>
                <a:spcPts val="0"/>
              </a:spcAft>
              <a:buNone/>
            </a:pPr>
            <a:r>
              <a:t/>
            </a:r>
            <a:endParaRPr b="1" sz="2800"/>
          </a:p>
          <a:p>
            <a:pPr indent="0" lvl="0" marL="0" marR="0" rtl="0" algn="l">
              <a:spcBef>
                <a:spcPts val="0"/>
              </a:spcBef>
              <a:spcAft>
                <a:spcPts val="0"/>
              </a:spcAft>
              <a:buNone/>
            </a:pPr>
            <a:r>
              <a:t/>
            </a:r>
            <a:endParaRPr b="1" sz="3600">
              <a:solidFill>
                <a:schemeClr val="dk1"/>
              </a:solidFill>
              <a:latin typeface="Montserrat"/>
              <a:ea typeface="Montserrat"/>
              <a:cs typeface="Montserrat"/>
              <a:sym typeface="Montserrat"/>
            </a:endParaRPr>
          </a:p>
          <a:p>
            <a:pPr indent="-571500" lvl="0" marL="571500" marR="0" rtl="0" algn="l">
              <a:spcBef>
                <a:spcPts val="0"/>
              </a:spcBef>
              <a:spcAft>
                <a:spcPts val="0"/>
              </a:spcAft>
              <a:buClr>
                <a:schemeClr val="dk1"/>
              </a:buClr>
              <a:buSzPts val="4800"/>
              <a:buFont typeface="Arial"/>
              <a:buChar char="•"/>
            </a:pPr>
            <a:r>
              <a:rPr b="1" lang="en-US" sz="4800">
                <a:solidFill>
                  <a:schemeClr val="dk1"/>
                </a:solidFill>
                <a:latin typeface="Montserrat"/>
                <a:ea typeface="Montserrat"/>
                <a:cs typeface="Montserrat"/>
                <a:sym typeface="Montserrat"/>
              </a:rPr>
              <a:t>Spring Data</a:t>
            </a:r>
            <a:endParaRPr b="1" sz="2800"/>
          </a:p>
          <a:p>
            <a:pPr indent="-266700" lvl="0" marL="571500" marR="0" rtl="0" algn="l">
              <a:spcBef>
                <a:spcPts val="0"/>
              </a:spcBef>
              <a:spcAft>
                <a:spcPts val="0"/>
              </a:spcAft>
              <a:buClr>
                <a:schemeClr val="dk1"/>
              </a:buClr>
              <a:buSzPts val="4800"/>
              <a:buFont typeface="Arial"/>
              <a:buNone/>
            </a:pPr>
            <a:r>
              <a:t/>
            </a:r>
            <a:endParaRPr b="1" sz="4800">
              <a:solidFill>
                <a:schemeClr val="dk1"/>
              </a:solidFill>
              <a:latin typeface="Montserrat"/>
              <a:ea typeface="Montserrat"/>
              <a:cs typeface="Montserrat"/>
              <a:sym typeface="Montserrat"/>
            </a:endParaRPr>
          </a:p>
          <a:p>
            <a:pPr indent="-571500" lvl="0" marL="571500" marR="0" rtl="0" algn="l">
              <a:spcBef>
                <a:spcPts val="0"/>
              </a:spcBef>
              <a:spcAft>
                <a:spcPts val="0"/>
              </a:spcAft>
              <a:buClr>
                <a:schemeClr val="dk1"/>
              </a:buClr>
              <a:buSzPts val="4800"/>
              <a:buFont typeface="Arial"/>
              <a:buChar char="•"/>
            </a:pPr>
            <a:r>
              <a:rPr b="1" lang="en-US" sz="4800">
                <a:solidFill>
                  <a:schemeClr val="dk1"/>
                </a:solidFill>
                <a:latin typeface="Montserrat"/>
                <a:ea typeface="Montserrat"/>
                <a:cs typeface="Montserrat"/>
                <a:sym typeface="Montserrat"/>
              </a:rPr>
              <a:t>Kafka</a:t>
            </a:r>
            <a:endParaRPr b="1" sz="2800"/>
          </a:p>
          <a:p>
            <a:pPr indent="-266700" lvl="0" marL="571500" marR="0" rtl="0" algn="l">
              <a:spcBef>
                <a:spcPts val="0"/>
              </a:spcBef>
              <a:spcAft>
                <a:spcPts val="0"/>
              </a:spcAft>
              <a:buClr>
                <a:schemeClr val="dk1"/>
              </a:buClr>
              <a:buSzPts val="4800"/>
              <a:buFont typeface="Arial"/>
              <a:buNone/>
            </a:pPr>
            <a:r>
              <a:t/>
            </a:r>
            <a:endParaRPr b="1" sz="4800">
              <a:solidFill>
                <a:schemeClr val="dk1"/>
              </a:solidFill>
              <a:latin typeface="Montserrat"/>
              <a:ea typeface="Montserrat"/>
              <a:cs typeface="Montserrat"/>
              <a:sym typeface="Montserrat"/>
            </a:endParaRPr>
          </a:p>
          <a:p>
            <a:pPr indent="-571500" lvl="0" marL="571500" marR="0" rtl="0" algn="l">
              <a:spcBef>
                <a:spcPts val="0"/>
              </a:spcBef>
              <a:spcAft>
                <a:spcPts val="0"/>
              </a:spcAft>
              <a:buClr>
                <a:schemeClr val="dk1"/>
              </a:buClr>
              <a:buSzPts val="4800"/>
              <a:buFont typeface="Arial"/>
              <a:buChar char="•"/>
            </a:pPr>
            <a:r>
              <a:rPr b="1" lang="en-US" sz="4800">
                <a:solidFill>
                  <a:schemeClr val="dk1"/>
                </a:solidFill>
                <a:latin typeface="Montserrat"/>
                <a:ea typeface="Montserrat"/>
                <a:cs typeface="Montserrat"/>
                <a:sym typeface="Montserrat"/>
              </a:rPr>
              <a:t>Spark</a:t>
            </a:r>
            <a:endParaRPr b="1" sz="2800"/>
          </a:p>
          <a:p>
            <a:pPr indent="-266700" lvl="0" marL="571500" marR="0" rtl="0" algn="l">
              <a:spcBef>
                <a:spcPts val="0"/>
              </a:spcBef>
              <a:spcAft>
                <a:spcPts val="0"/>
              </a:spcAft>
              <a:buClr>
                <a:schemeClr val="dk1"/>
              </a:buClr>
              <a:buSzPts val="4800"/>
              <a:buFont typeface="Arial"/>
              <a:buNone/>
            </a:pPr>
            <a:r>
              <a:t/>
            </a:r>
            <a:endParaRPr b="1" sz="4800">
              <a:solidFill>
                <a:schemeClr val="dk1"/>
              </a:solidFill>
              <a:latin typeface="Montserrat"/>
              <a:ea typeface="Montserrat"/>
              <a:cs typeface="Montserrat"/>
              <a:sym typeface="Montserrat"/>
            </a:endParaRPr>
          </a:p>
          <a:p>
            <a:pPr indent="-571500" lvl="0" marL="571500" marR="0" rtl="0" algn="l">
              <a:spcBef>
                <a:spcPts val="0"/>
              </a:spcBef>
              <a:spcAft>
                <a:spcPts val="0"/>
              </a:spcAft>
              <a:buClr>
                <a:schemeClr val="dk1"/>
              </a:buClr>
              <a:buSzPts val="4800"/>
              <a:buFont typeface="Arial"/>
              <a:buChar char="•"/>
            </a:pPr>
            <a:r>
              <a:rPr b="1" lang="en-US" sz="4800">
                <a:solidFill>
                  <a:schemeClr val="dk1"/>
                </a:solidFill>
                <a:latin typeface="Montserrat"/>
                <a:ea typeface="Montserrat"/>
                <a:cs typeface="Montserrat"/>
                <a:sym typeface="Montserrat"/>
              </a:rPr>
              <a:t>Presto</a:t>
            </a:r>
            <a:endParaRPr b="1" sz="2800"/>
          </a:p>
          <a:p>
            <a:pPr indent="-266700" lvl="0" marL="571500" marR="0" rtl="0" algn="l">
              <a:spcBef>
                <a:spcPts val="0"/>
              </a:spcBef>
              <a:spcAft>
                <a:spcPts val="0"/>
              </a:spcAft>
              <a:buClr>
                <a:schemeClr val="dk1"/>
              </a:buClr>
              <a:buSzPts val="4800"/>
              <a:buFont typeface="Arial"/>
              <a:buNone/>
            </a:pPr>
            <a:r>
              <a:t/>
            </a:r>
            <a:endParaRPr b="1" sz="4800">
              <a:solidFill>
                <a:schemeClr val="dk1"/>
              </a:solidFill>
              <a:latin typeface="Montserrat"/>
              <a:ea typeface="Montserrat"/>
              <a:cs typeface="Montserrat"/>
              <a:sym typeface="Montserrat"/>
            </a:endParaRPr>
          </a:p>
          <a:p>
            <a:pPr indent="-571500" lvl="0" marL="571500" marR="0" rtl="0" algn="l">
              <a:spcBef>
                <a:spcPts val="0"/>
              </a:spcBef>
              <a:spcAft>
                <a:spcPts val="0"/>
              </a:spcAft>
              <a:buClr>
                <a:schemeClr val="dk1"/>
              </a:buClr>
              <a:buSzPts val="4800"/>
              <a:buFont typeface="Arial"/>
              <a:buChar char="•"/>
            </a:pPr>
            <a:r>
              <a:rPr b="1" lang="en-US" sz="4800">
                <a:solidFill>
                  <a:schemeClr val="dk1"/>
                </a:solidFill>
                <a:latin typeface="Montserrat"/>
                <a:ea typeface="Montserrat"/>
                <a:cs typeface="Montserrat"/>
                <a:sym typeface="Montserrat"/>
              </a:rPr>
              <a:t>Janus Graph DB</a:t>
            </a:r>
            <a:endParaRPr b="1" sz="4800">
              <a:solidFill>
                <a:schemeClr val="dk1"/>
              </a:solidFill>
              <a:latin typeface="Montserrat"/>
              <a:ea typeface="Montserrat"/>
              <a:cs typeface="Montserrat"/>
              <a:sym typeface="Montserrat"/>
            </a:endParaRPr>
          </a:p>
        </p:txBody>
      </p:sp>
      <p:grpSp>
        <p:nvGrpSpPr>
          <p:cNvPr id="471" name="Google Shape;471;p66"/>
          <p:cNvGrpSpPr/>
          <p:nvPr/>
        </p:nvGrpSpPr>
        <p:grpSpPr>
          <a:xfrm>
            <a:off x="1781726" y="6016687"/>
            <a:ext cx="14696166" cy="4311892"/>
            <a:chOff x="890863" y="3379826"/>
            <a:chExt cx="7348083" cy="2155946"/>
          </a:xfrm>
        </p:grpSpPr>
        <p:grpSp>
          <p:nvGrpSpPr>
            <p:cNvPr id="472" name="Google Shape;472;p66"/>
            <p:cNvGrpSpPr/>
            <p:nvPr/>
          </p:nvGrpSpPr>
          <p:grpSpPr>
            <a:xfrm>
              <a:off x="890863" y="3379826"/>
              <a:ext cx="7348083" cy="2155946"/>
              <a:chOff x="473539" y="2534934"/>
              <a:chExt cx="5511200" cy="1617000"/>
            </a:xfrm>
          </p:grpSpPr>
          <p:grpSp>
            <p:nvGrpSpPr>
              <p:cNvPr id="473" name="Google Shape;473;p66"/>
              <p:cNvGrpSpPr/>
              <p:nvPr/>
            </p:nvGrpSpPr>
            <p:grpSpPr>
              <a:xfrm>
                <a:off x="534702" y="2534934"/>
                <a:ext cx="5450037" cy="1617000"/>
                <a:chOff x="534702" y="2534934"/>
                <a:chExt cx="5450037" cy="1617000"/>
              </a:xfrm>
            </p:grpSpPr>
            <p:sp>
              <p:nvSpPr>
                <p:cNvPr id="474" name="Google Shape;474;p66"/>
                <p:cNvSpPr/>
                <p:nvPr/>
              </p:nvSpPr>
              <p:spPr>
                <a:xfrm>
                  <a:off x="534702" y="2536377"/>
                  <a:ext cx="1051500" cy="870900"/>
                </a:xfrm>
                <a:prstGeom prst="can">
                  <a:avLst>
                    <a:gd fmla="val 25000" name="adj"/>
                  </a:avLst>
                </a:prstGeom>
                <a:solidFill>
                  <a:schemeClr val="lt1"/>
                </a:solidFill>
                <a:ln cap="flat" cmpd="sng" w="12700">
                  <a:solidFill>
                    <a:schemeClr val="accent1"/>
                  </a:solidFill>
                  <a:prstDash val="solid"/>
                  <a:miter lim="800000"/>
                  <a:headEnd len="sm" w="sm" type="none"/>
                  <a:tailEnd len="sm" w="sm" type="none"/>
                </a:ln>
              </p:spPr>
              <p:txBody>
                <a:bodyPr anchorCtr="0" anchor="ctr" bIns="91400" lIns="182850" spcFirstLastPara="1" rIns="182850" wrap="square" tIns="91400">
                  <a:noAutofit/>
                </a:bodyPr>
                <a:lstStyle/>
                <a:p>
                  <a:pPr indent="0" lvl="0" marL="0" marR="0" rtl="0" algn="ctr">
                    <a:spcBef>
                      <a:spcPts val="0"/>
                    </a:spcBef>
                    <a:spcAft>
                      <a:spcPts val="0"/>
                    </a:spcAft>
                    <a:buNone/>
                  </a:pPr>
                  <a:r>
                    <a:t/>
                  </a:r>
                  <a:endParaRPr sz="4800">
                    <a:solidFill>
                      <a:schemeClr val="lt1"/>
                    </a:solidFill>
                    <a:latin typeface="Helvetica Neue"/>
                    <a:ea typeface="Helvetica Neue"/>
                    <a:cs typeface="Helvetica Neue"/>
                    <a:sym typeface="Helvetica Neue"/>
                  </a:endParaRPr>
                </a:p>
              </p:txBody>
            </p:sp>
            <p:grpSp>
              <p:nvGrpSpPr>
                <p:cNvPr id="475" name="Google Shape;475;p66"/>
                <p:cNvGrpSpPr/>
                <p:nvPr/>
              </p:nvGrpSpPr>
              <p:grpSpPr>
                <a:xfrm>
                  <a:off x="2844537" y="3282534"/>
                  <a:ext cx="1051500" cy="869400"/>
                  <a:chOff x="1171028" y="2116219"/>
                  <a:chExt cx="1051500" cy="869400"/>
                </a:xfrm>
              </p:grpSpPr>
              <p:sp>
                <p:nvSpPr>
                  <p:cNvPr id="476" name="Google Shape;476;p66"/>
                  <p:cNvSpPr txBox="1"/>
                  <p:nvPr/>
                </p:nvSpPr>
                <p:spPr>
                  <a:xfrm>
                    <a:off x="1348713" y="2294462"/>
                    <a:ext cx="636300" cy="230700"/>
                  </a:xfrm>
                  <a:prstGeom prst="rect">
                    <a:avLst/>
                  </a:prstGeom>
                  <a:noFill/>
                  <a:ln>
                    <a:noFill/>
                  </a:ln>
                </p:spPr>
                <p:txBody>
                  <a:bodyPr anchorCtr="0" anchor="t" bIns="91400" lIns="182850" spcFirstLastPara="1" rIns="182850" wrap="square" tIns="91400">
                    <a:noAutofit/>
                  </a:bodyPr>
                  <a:lstStyle/>
                  <a:p>
                    <a:pPr indent="0" lvl="0" marL="0" marR="0" rtl="0" algn="l">
                      <a:spcBef>
                        <a:spcPts val="0"/>
                      </a:spcBef>
                      <a:spcAft>
                        <a:spcPts val="0"/>
                      </a:spcAft>
                      <a:buNone/>
                    </a:pPr>
                    <a:r>
                      <a:rPr lang="en-US" sz="2800">
                        <a:solidFill>
                          <a:schemeClr val="lt1"/>
                        </a:solidFill>
                        <a:latin typeface="Open Sans"/>
                        <a:ea typeface="Open Sans"/>
                        <a:cs typeface="Open Sans"/>
                        <a:sym typeface="Open Sans"/>
                      </a:rPr>
                      <a:t>tablet 1’</a:t>
                    </a:r>
                    <a:endParaRPr sz="2800"/>
                  </a:p>
                </p:txBody>
              </p:sp>
              <p:sp>
                <p:nvSpPr>
                  <p:cNvPr id="477" name="Google Shape;477;p66"/>
                  <p:cNvSpPr/>
                  <p:nvPr/>
                </p:nvSpPr>
                <p:spPr>
                  <a:xfrm>
                    <a:off x="1171028" y="2116219"/>
                    <a:ext cx="1051500" cy="869400"/>
                  </a:xfrm>
                  <a:prstGeom prst="can">
                    <a:avLst>
                      <a:gd fmla="val 25000" name="adj"/>
                    </a:avLst>
                  </a:prstGeom>
                  <a:solidFill>
                    <a:schemeClr val="lt1"/>
                  </a:solidFill>
                  <a:ln cap="flat" cmpd="sng" w="12700">
                    <a:solidFill>
                      <a:schemeClr val="accent1"/>
                    </a:solidFill>
                    <a:prstDash val="solid"/>
                    <a:miter lim="800000"/>
                    <a:headEnd len="sm" w="sm" type="none"/>
                    <a:tailEnd len="sm" w="sm" type="none"/>
                  </a:ln>
                </p:spPr>
                <p:txBody>
                  <a:bodyPr anchorCtr="0" anchor="ctr" bIns="91400" lIns="182850" spcFirstLastPara="1" rIns="182850" wrap="square" tIns="91400">
                    <a:noAutofit/>
                  </a:bodyPr>
                  <a:lstStyle/>
                  <a:p>
                    <a:pPr indent="0" lvl="0" marL="0" marR="0" rtl="0" algn="ctr">
                      <a:spcBef>
                        <a:spcPts val="0"/>
                      </a:spcBef>
                      <a:spcAft>
                        <a:spcPts val="0"/>
                      </a:spcAft>
                      <a:buNone/>
                    </a:pPr>
                    <a:r>
                      <a:t/>
                    </a:r>
                    <a:endParaRPr sz="4800">
                      <a:solidFill>
                        <a:schemeClr val="lt1"/>
                      </a:solidFill>
                      <a:latin typeface="Helvetica Neue"/>
                      <a:ea typeface="Helvetica Neue"/>
                      <a:cs typeface="Helvetica Neue"/>
                      <a:sym typeface="Helvetica Neue"/>
                    </a:endParaRPr>
                  </a:p>
                </p:txBody>
              </p:sp>
            </p:grpSp>
            <p:grpSp>
              <p:nvGrpSpPr>
                <p:cNvPr id="478" name="Google Shape;478;p66"/>
                <p:cNvGrpSpPr/>
                <p:nvPr/>
              </p:nvGrpSpPr>
              <p:grpSpPr>
                <a:xfrm>
                  <a:off x="4933239" y="2534934"/>
                  <a:ext cx="1051500" cy="872100"/>
                  <a:chOff x="1171028" y="2116219"/>
                  <a:chExt cx="1051500" cy="872100"/>
                </a:xfrm>
              </p:grpSpPr>
              <p:sp>
                <p:nvSpPr>
                  <p:cNvPr id="479" name="Google Shape;479;p66"/>
                  <p:cNvSpPr txBox="1"/>
                  <p:nvPr/>
                </p:nvSpPr>
                <p:spPr>
                  <a:xfrm>
                    <a:off x="1348713" y="2294462"/>
                    <a:ext cx="636300" cy="230700"/>
                  </a:xfrm>
                  <a:prstGeom prst="rect">
                    <a:avLst/>
                  </a:prstGeom>
                  <a:noFill/>
                  <a:ln>
                    <a:noFill/>
                  </a:ln>
                </p:spPr>
                <p:txBody>
                  <a:bodyPr anchorCtr="0" anchor="t" bIns="91400" lIns="182850" spcFirstLastPara="1" rIns="182850" wrap="square" tIns="91400">
                    <a:noAutofit/>
                  </a:bodyPr>
                  <a:lstStyle/>
                  <a:p>
                    <a:pPr indent="0" lvl="0" marL="0" marR="0" rtl="0" algn="l">
                      <a:spcBef>
                        <a:spcPts val="0"/>
                      </a:spcBef>
                      <a:spcAft>
                        <a:spcPts val="0"/>
                      </a:spcAft>
                      <a:buNone/>
                    </a:pPr>
                    <a:r>
                      <a:rPr lang="en-US" sz="2800">
                        <a:solidFill>
                          <a:schemeClr val="lt1"/>
                        </a:solidFill>
                        <a:latin typeface="Open Sans"/>
                        <a:ea typeface="Open Sans"/>
                        <a:cs typeface="Open Sans"/>
                        <a:sym typeface="Open Sans"/>
                      </a:rPr>
                      <a:t>tablet 1’</a:t>
                    </a:r>
                    <a:endParaRPr sz="2800"/>
                  </a:p>
                </p:txBody>
              </p:sp>
              <p:sp>
                <p:nvSpPr>
                  <p:cNvPr id="480" name="Google Shape;480;p66"/>
                  <p:cNvSpPr/>
                  <p:nvPr/>
                </p:nvSpPr>
                <p:spPr>
                  <a:xfrm>
                    <a:off x="1171028" y="2116219"/>
                    <a:ext cx="1051500" cy="872100"/>
                  </a:xfrm>
                  <a:prstGeom prst="can">
                    <a:avLst>
                      <a:gd fmla="val 25000" name="adj"/>
                    </a:avLst>
                  </a:prstGeom>
                  <a:solidFill>
                    <a:schemeClr val="lt1"/>
                  </a:solidFill>
                  <a:ln cap="flat" cmpd="sng" w="12700">
                    <a:solidFill>
                      <a:schemeClr val="accent1"/>
                    </a:solidFill>
                    <a:prstDash val="solid"/>
                    <a:miter lim="800000"/>
                    <a:headEnd len="sm" w="sm" type="none"/>
                    <a:tailEnd len="sm" w="sm" type="none"/>
                  </a:ln>
                </p:spPr>
                <p:txBody>
                  <a:bodyPr anchorCtr="0" anchor="ctr" bIns="91400" lIns="182850" spcFirstLastPara="1" rIns="182850" wrap="square" tIns="91400">
                    <a:noAutofit/>
                  </a:bodyPr>
                  <a:lstStyle/>
                  <a:p>
                    <a:pPr indent="0" lvl="0" marL="0" marR="0" rtl="0" algn="ctr">
                      <a:spcBef>
                        <a:spcPts val="0"/>
                      </a:spcBef>
                      <a:spcAft>
                        <a:spcPts val="0"/>
                      </a:spcAft>
                      <a:buNone/>
                    </a:pPr>
                    <a:r>
                      <a:t/>
                    </a:r>
                    <a:endParaRPr sz="4800">
                      <a:solidFill>
                        <a:schemeClr val="lt1"/>
                      </a:solidFill>
                      <a:latin typeface="Helvetica Neue"/>
                      <a:ea typeface="Helvetica Neue"/>
                      <a:cs typeface="Helvetica Neue"/>
                      <a:sym typeface="Helvetica Neue"/>
                    </a:endParaRPr>
                  </a:p>
                </p:txBody>
              </p:sp>
            </p:grpSp>
          </p:grpSp>
          <p:grpSp>
            <p:nvGrpSpPr>
              <p:cNvPr id="481" name="Google Shape;481;p66"/>
              <p:cNvGrpSpPr/>
              <p:nvPr/>
            </p:nvGrpSpPr>
            <p:grpSpPr>
              <a:xfrm>
                <a:off x="473539" y="2771427"/>
                <a:ext cx="5436469" cy="1110111"/>
                <a:chOff x="473539" y="2771427"/>
                <a:chExt cx="5436469" cy="1110111"/>
              </a:xfrm>
            </p:grpSpPr>
            <p:sp>
              <p:nvSpPr>
                <p:cNvPr id="482" name="Google Shape;482;p66"/>
                <p:cNvSpPr txBox="1"/>
                <p:nvPr/>
              </p:nvSpPr>
              <p:spPr>
                <a:xfrm>
                  <a:off x="473539" y="3613840"/>
                  <a:ext cx="2336400" cy="223200"/>
                </a:xfrm>
                <a:prstGeom prst="rect">
                  <a:avLst/>
                </a:prstGeom>
                <a:solidFill>
                  <a:schemeClr val="lt1"/>
                </a:solidFill>
                <a:ln>
                  <a:noFill/>
                </a:ln>
              </p:spPr>
              <p:txBody>
                <a:bodyPr anchorCtr="0" anchor="t" bIns="91400" lIns="182850" spcFirstLastPara="1" rIns="182850" wrap="square" tIns="91400">
                  <a:noAutofit/>
                </a:bodyPr>
                <a:lstStyle/>
                <a:p>
                  <a:pPr indent="0" lvl="0" marL="0" marR="0" rtl="0" algn="ctr">
                    <a:spcBef>
                      <a:spcPts val="0"/>
                    </a:spcBef>
                    <a:spcAft>
                      <a:spcPts val="0"/>
                    </a:spcAft>
                    <a:buNone/>
                  </a:pPr>
                  <a:r>
                    <a:rPr b="1" lang="en-US" sz="2700">
                      <a:solidFill>
                        <a:schemeClr val="dk1"/>
                      </a:solidFill>
                      <a:latin typeface="Open Sans"/>
                      <a:ea typeface="Open Sans"/>
                      <a:cs typeface="Open Sans"/>
                      <a:sym typeface="Open Sans"/>
                    </a:rPr>
                    <a:t>Raft Replication</a:t>
                  </a:r>
                  <a:endParaRPr b="1" sz="2700">
                    <a:solidFill>
                      <a:schemeClr val="dk1"/>
                    </a:solidFill>
                    <a:latin typeface="Open Sans"/>
                    <a:ea typeface="Open Sans"/>
                    <a:cs typeface="Open Sans"/>
                    <a:sym typeface="Open Sans"/>
                  </a:endParaRPr>
                </a:p>
              </p:txBody>
            </p:sp>
            <p:sp>
              <p:nvSpPr>
                <p:cNvPr id="483" name="Google Shape;483;p66"/>
                <p:cNvSpPr txBox="1"/>
                <p:nvPr/>
              </p:nvSpPr>
              <p:spPr>
                <a:xfrm>
                  <a:off x="4714208" y="3570847"/>
                  <a:ext cx="1195800" cy="223200"/>
                </a:xfrm>
                <a:prstGeom prst="rect">
                  <a:avLst/>
                </a:prstGeom>
                <a:solidFill>
                  <a:schemeClr val="lt1"/>
                </a:solidFill>
                <a:ln>
                  <a:noFill/>
                </a:ln>
              </p:spPr>
              <p:txBody>
                <a:bodyPr anchorCtr="0" anchor="t" bIns="91400" lIns="182850" spcFirstLastPara="1" rIns="182850" wrap="square" tIns="91400">
                  <a:noAutofit/>
                </a:bodyPr>
                <a:lstStyle/>
                <a:p>
                  <a:pPr indent="0" lvl="0" marL="0" marR="0" rtl="0" algn="ctr">
                    <a:spcBef>
                      <a:spcPts val="0"/>
                    </a:spcBef>
                    <a:spcAft>
                      <a:spcPts val="0"/>
                    </a:spcAft>
                    <a:buNone/>
                  </a:pPr>
                  <a:r>
                    <a:rPr b="1" lang="en-US" sz="2700">
                      <a:solidFill>
                        <a:schemeClr val="dk1"/>
                      </a:solidFill>
                      <a:latin typeface="Open Sans"/>
                      <a:ea typeface="Open Sans"/>
                      <a:cs typeface="Open Sans"/>
                      <a:sym typeface="Open Sans"/>
                    </a:rPr>
                    <a:t>DocDB Storage</a:t>
                  </a:r>
                  <a:endParaRPr b="1" sz="2700">
                    <a:solidFill>
                      <a:schemeClr val="dk1"/>
                    </a:solidFill>
                    <a:latin typeface="Open Sans"/>
                    <a:ea typeface="Open Sans"/>
                    <a:cs typeface="Open Sans"/>
                    <a:sym typeface="Open Sans"/>
                  </a:endParaRPr>
                </a:p>
              </p:txBody>
            </p:sp>
            <p:grpSp>
              <p:nvGrpSpPr>
                <p:cNvPr id="484" name="Google Shape;484;p66"/>
                <p:cNvGrpSpPr/>
                <p:nvPr/>
              </p:nvGrpSpPr>
              <p:grpSpPr>
                <a:xfrm>
                  <a:off x="710382" y="2771427"/>
                  <a:ext cx="5040742" cy="1110111"/>
                  <a:chOff x="710382" y="2771427"/>
                  <a:chExt cx="5040742" cy="1110111"/>
                </a:xfrm>
              </p:grpSpPr>
              <p:sp>
                <p:nvSpPr>
                  <p:cNvPr id="485" name="Google Shape;485;p66"/>
                  <p:cNvSpPr txBox="1"/>
                  <p:nvPr/>
                </p:nvSpPr>
                <p:spPr>
                  <a:xfrm>
                    <a:off x="710382" y="2878829"/>
                    <a:ext cx="611100" cy="253800"/>
                  </a:xfrm>
                  <a:prstGeom prst="rect">
                    <a:avLst/>
                  </a:prstGeom>
                  <a:noFill/>
                  <a:ln>
                    <a:noFill/>
                  </a:ln>
                </p:spPr>
                <p:txBody>
                  <a:bodyPr anchorCtr="0" anchor="t" bIns="91400" lIns="182850" spcFirstLastPara="1" rIns="182850" wrap="square" tIns="91400">
                    <a:noAutofit/>
                  </a:bodyPr>
                  <a:lstStyle/>
                  <a:p>
                    <a:pPr indent="0" lvl="0" marL="0" marR="0" rtl="0" algn="l">
                      <a:spcBef>
                        <a:spcPts val="0"/>
                      </a:spcBef>
                      <a:spcAft>
                        <a:spcPts val="0"/>
                      </a:spcAft>
                      <a:buNone/>
                    </a:pPr>
                    <a:r>
                      <a:rPr b="1" lang="en-US" sz="3200">
                        <a:solidFill>
                          <a:schemeClr val="accent1"/>
                        </a:solidFill>
                        <a:latin typeface="Open Sans"/>
                        <a:ea typeface="Open Sans"/>
                        <a:cs typeface="Open Sans"/>
                        <a:sym typeface="Open Sans"/>
                      </a:rPr>
                      <a:t>node1</a:t>
                    </a:r>
                    <a:endParaRPr sz="2800"/>
                  </a:p>
                </p:txBody>
              </p:sp>
              <p:sp>
                <p:nvSpPr>
                  <p:cNvPr id="486" name="Google Shape;486;p66"/>
                  <p:cNvSpPr txBox="1"/>
                  <p:nvPr/>
                </p:nvSpPr>
                <p:spPr>
                  <a:xfrm>
                    <a:off x="5140024" y="2902793"/>
                    <a:ext cx="611100" cy="253800"/>
                  </a:xfrm>
                  <a:prstGeom prst="rect">
                    <a:avLst/>
                  </a:prstGeom>
                  <a:noFill/>
                  <a:ln>
                    <a:noFill/>
                  </a:ln>
                </p:spPr>
                <p:txBody>
                  <a:bodyPr anchorCtr="0" anchor="t" bIns="91400" lIns="182850" spcFirstLastPara="1" rIns="182850" wrap="square" tIns="91400">
                    <a:noAutofit/>
                  </a:bodyPr>
                  <a:lstStyle/>
                  <a:p>
                    <a:pPr indent="0" lvl="0" marL="0" marR="0" rtl="0" algn="l">
                      <a:spcBef>
                        <a:spcPts val="0"/>
                      </a:spcBef>
                      <a:spcAft>
                        <a:spcPts val="0"/>
                      </a:spcAft>
                      <a:buNone/>
                    </a:pPr>
                    <a:r>
                      <a:rPr b="1" lang="en-US" sz="3200">
                        <a:solidFill>
                          <a:schemeClr val="accent1"/>
                        </a:solidFill>
                        <a:latin typeface="Open Sans"/>
                        <a:ea typeface="Open Sans"/>
                        <a:cs typeface="Open Sans"/>
                        <a:sym typeface="Open Sans"/>
                      </a:rPr>
                      <a:t>node2</a:t>
                    </a:r>
                    <a:endParaRPr sz="2800"/>
                  </a:p>
                </p:txBody>
              </p:sp>
              <p:sp>
                <p:nvSpPr>
                  <p:cNvPr id="487" name="Google Shape;487;p66"/>
                  <p:cNvSpPr txBox="1"/>
                  <p:nvPr/>
                </p:nvSpPr>
                <p:spPr>
                  <a:xfrm>
                    <a:off x="3016840" y="3627738"/>
                    <a:ext cx="611100" cy="253800"/>
                  </a:xfrm>
                  <a:prstGeom prst="rect">
                    <a:avLst/>
                  </a:prstGeom>
                  <a:noFill/>
                  <a:ln>
                    <a:noFill/>
                  </a:ln>
                </p:spPr>
                <p:txBody>
                  <a:bodyPr anchorCtr="0" anchor="t" bIns="91400" lIns="182850" spcFirstLastPara="1" rIns="182850" wrap="square" tIns="91400">
                    <a:noAutofit/>
                  </a:bodyPr>
                  <a:lstStyle/>
                  <a:p>
                    <a:pPr indent="0" lvl="0" marL="0" marR="0" rtl="0" algn="l">
                      <a:spcBef>
                        <a:spcPts val="0"/>
                      </a:spcBef>
                      <a:spcAft>
                        <a:spcPts val="0"/>
                      </a:spcAft>
                      <a:buNone/>
                    </a:pPr>
                    <a:r>
                      <a:rPr b="1" lang="en-US" sz="3200">
                        <a:solidFill>
                          <a:schemeClr val="accent1"/>
                        </a:solidFill>
                        <a:latin typeface="Open Sans"/>
                        <a:ea typeface="Open Sans"/>
                        <a:cs typeface="Open Sans"/>
                        <a:sym typeface="Open Sans"/>
                      </a:rPr>
                      <a:t>node3</a:t>
                    </a:r>
                    <a:endParaRPr sz="2800"/>
                  </a:p>
                </p:txBody>
              </p:sp>
              <p:cxnSp>
                <p:nvCxnSpPr>
                  <p:cNvPr id="488" name="Google Shape;488;p66"/>
                  <p:cNvCxnSpPr/>
                  <p:nvPr/>
                </p:nvCxnSpPr>
                <p:spPr>
                  <a:xfrm flipH="1" rot="10800000">
                    <a:off x="1586262" y="2771427"/>
                    <a:ext cx="3347100" cy="1500"/>
                  </a:xfrm>
                  <a:prstGeom prst="straightConnector1">
                    <a:avLst/>
                  </a:prstGeom>
                  <a:noFill/>
                  <a:ln cap="flat" cmpd="sng" w="9525">
                    <a:solidFill>
                      <a:schemeClr val="accent1"/>
                    </a:solidFill>
                    <a:prstDash val="solid"/>
                    <a:miter lim="800000"/>
                    <a:headEnd len="med" w="med" type="triangle"/>
                    <a:tailEnd len="med" w="med" type="triangle"/>
                  </a:ln>
                </p:spPr>
              </p:cxnSp>
              <p:cxnSp>
                <p:nvCxnSpPr>
                  <p:cNvPr id="489" name="Google Shape;489;p66"/>
                  <p:cNvCxnSpPr/>
                  <p:nvPr/>
                </p:nvCxnSpPr>
                <p:spPr>
                  <a:xfrm rot="10800000">
                    <a:off x="1060437" y="3416350"/>
                    <a:ext cx="1784100" cy="404700"/>
                  </a:xfrm>
                  <a:prstGeom prst="straightConnector1">
                    <a:avLst/>
                  </a:prstGeom>
                  <a:noFill/>
                  <a:ln cap="flat" cmpd="sng" w="9525">
                    <a:solidFill>
                      <a:schemeClr val="accent1"/>
                    </a:solidFill>
                    <a:prstDash val="solid"/>
                    <a:miter lim="800000"/>
                    <a:headEnd len="med" w="med" type="triangle"/>
                    <a:tailEnd len="med" w="med" type="triangle"/>
                  </a:ln>
                </p:spPr>
              </p:cxnSp>
              <p:cxnSp>
                <p:nvCxnSpPr>
                  <p:cNvPr id="490" name="Google Shape;490;p66"/>
                  <p:cNvCxnSpPr/>
                  <p:nvPr/>
                </p:nvCxnSpPr>
                <p:spPr>
                  <a:xfrm flipH="1" rot="10800000">
                    <a:off x="3896097" y="3414850"/>
                    <a:ext cx="1563000" cy="406200"/>
                  </a:xfrm>
                  <a:prstGeom prst="straightConnector1">
                    <a:avLst/>
                  </a:prstGeom>
                  <a:noFill/>
                  <a:ln cap="flat" cmpd="sng" w="9525">
                    <a:solidFill>
                      <a:schemeClr val="accent1"/>
                    </a:solidFill>
                    <a:prstDash val="solid"/>
                    <a:miter lim="800000"/>
                    <a:headEnd len="med" w="med" type="triangle"/>
                    <a:tailEnd len="med" w="med" type="triangle"/>
                  </a:ln>
                </p:spPr>
              </p:cxnSp>
            </p:grpSp>
          </p:grpSp>
        </p:grpSp>
        <p:sp>
          <p:nvSpPr>
            <p:cNvPr id="491" name="Google Shape;491;p66"/>
            <p:cNvSpPr txBox="1"/>
            <p:nvPr/>
          </p:nvSpPr>
          <p:spPr>
            <a:xfrm>
              <a:off x="2540743" y="3388984"/>
              <a:ext cx="4203600" cy="297600"/>
            </a:xfrm>
            <a:prstGeom prst="rect">
              <a:avLst/>
            </a:prstGeom>
            <a:solidFill>
              <a:schemeClr val="lt1"/>
            </a:solidFill>
            <a:ln>
              <a:noFill/>
            </a:ln>
          </p:spPr>
          <p:txBody>
            <a:bodyPr anchorCtr="0" anchor="t" bIns="91400" lIns="182850" spcFirstLastPara="1" rIns="182850" wrap="square" tIns="91400">
              <a:noAutofit/>
            </a:bodyPr>
            <a:lstStyle/>
            <a:p>
              <a:pPr indent="0" lvl="0" marL="0" marR="0" rtl="0" algn="ctr">
                <a:spcBef>
                  <a:spcPts val="0"/>
                </a:spcBef>
                <a:spcAft>
                  <a:spcPts val="0"/>
                </a:spcAft>
                <a:buNone/>
              </a:pPr>
              <a:r>
                <a:rPr b="1" lang="en-US" sz="2700">
                  <a:solidFill>
                    <a:schemeClr val="dk1"/>
                  </a:solidFill>
                  <a:latin typeface="Open Sans"/>
                  <a:ea typeface="Open Sans"/>
                  <a:cs typeface="Open Sans"/>
                  <a:sym typeface="Open Sans"/>
                </a:rPr>
                <a:t>Global Transaction Manager </a:t>
              </a:r>
              <a:endParaRPr sz="2800"/>
            </a:p>
          </p:txBody>
        </p:sp>
      </p:grpSp>
      <p:grpSp>
        <p:nvGrpSpPr>
          <p:cNvPr id="492" name="Google Shape;492;p66"/>
          <p:cNvGrpSpPr/>
          <p:nvPr/>
        </p:nvGrpSpPr>
        <p:grpSpPr>
          <a:xfrm>
            <a:off x="1877662" y="3014576"/>
            <a:ext cx="14313000" cy="2427644"/>
            <a:chOff x="938831" y="1878771"/>
            <a:chExt cx="7156500" cy="1213822"/>
          </a:xfrm>
        </p:grpSpPr>
        <p:grpSp>
          <p:nvGrpSpPr>
            <p:cNvPr id="493" name="Google Shape;493;p66"/>
            <p:cNvGrpSpPr/>
            <p:nvPr/>
          </p:nvGrpSpPr>
          <p:grpSpPr>
            <a:xfrm>
              <a:off x="938831" y="1878771"/>
              <a:ext cx="7156500" cy="1213822"/>
              <a:chOff x="938831" y="1878771"/>
              <a:chExt cx="7156500" cy="1213822"/>
            </a:xfrm>
          </p:grpSpPr>
          <p:sp>
            <p:nvSpPr>
              <p:cNvPr id="494" name="Google Shape;494;p66"/>
              <p:cNvSpPr/>
              <p:nvPr/>
            </p:nvSpPr>
            <p:spPr>
              <a:xfrm>
                <a:off x="938831" y="2654893"/>
                <a:ext cx="7156500" cy="437700"/>
              </a:xfrm>
              <a:prstGeom prst="triangle">
                <a:avLst>
                  <a:gd fmla="val 50656" name="adj"/>
                </a:avLst>
              </a:prstGeom>
              <a:solidFill>
                <a:srgbClr val="595959"/>
              </a:solidFill>
              <a:ln>
                <a:noFill/>
              </a:ln>
            </p:spPr>
            <p:txBody>
              <a:bodyPr anchorCtr="0" anchor="ctr" bIns="91400" lIns="182850" spcFirstLastPara="1" rIns="182850" wrap="square" tIns="91400">
                <a:noAutofit/>
              </a:bodyPr>
              <a:lstStyle/>
              <a:p>
                <a:pPr indent="0" lvl="0" marL="0" marR="0" rtl="0" algn="ctr">
                  <a:spcBef>
                    <a:spcPts val="0"/>
                  </a:spcBef>
                  <a:spcAft>
                    <a:spcPts val="0"/>
                  </a:spcAft>
                  <a:buNone/>
                </a:pPr>
                <a:r>
                  <a:rPr b="1" lang="en-US" sz="2700">
                    <a:solidFill>
                      <a:schemeClr val="lt1"/>
                    </a:solidFill>
                    <a:latin typeface="Open Sans"/>
                    <a:ea typeface="Open Sans"/>
                    <a:cs typeface="Open Sans"/>
                    <a:sym typeface="Open Sans"/>
                  </a:rPr>
                  <a:t>Automated Sharding &amp; Load Balancing</a:t>
                </a:r>
                <a:endParaRPr sz="2800"/>
              </a:p>
            </p:txBody>
          </p:sp>
          <p:sp>
            <p:nvSpPr>
              <p:cNvPr id="495" name="Google Shape;495;p66"/>
              <p:cNvSpPr txBox="1"/>
              <p:nvPr/>
            </p:nvSpPr>
            <p:spPr>
              <a:xfrm>
                <a:off x="1292721" y="1888565"/>
                <a:ext cx="2143500" cy="584700"/>
              </a:xfrm>
              <a:prstGeom prst="rect">
                <a:avLst/>
              </a:prstGeom>
              <a:noFill/>
              <a:ln>
                <a:noFill/>
              </a:ln>
            </p:spPr>
            <p:txBody>
              <a:bodyPr anchorCtr="0" anchor="t" bIns="91400" lIns="182850" spcFirstLastPara="1" rIns="182850" wrap="square" tIns="91400">
                <a:noAutofit/>
              </a:bodyPr>
              <a:lstStyle/>
              <a:p>
                <a:pPr indent="0" lvl="0" marL="0" marR="0" rtl="0" algn="ctr">
                  <a:spcBef>
                    <a:spcPts val="0"/>
                  </a:spcBef>
                  <a:spcAft>
                    <a:spcPts val="0"/>
                  </a:spcAft>
                  <a:buNone/>
                </a:pPr>
                <a:r>
                  <a:rPr b="1" lang="en-US" sz="6400">
                    <a:solidFill>
                      <a:srgbClr val="202951"/>
                    </a:solidFill>
                    <a:latin typeface="Avenir"/>
                    <a:ea typeface="Avenir"/>
                    <a:cs typeface="Avenir"/>
                    <a:sym typeface="Avenir"/>
                  </a:rPr>
                  <a:t>Cassandra</a:t>
                </a:r>
                <a:endParaRPr b="1" sz="6400">
                  <a:solidFill>
                    <a:srgbClr val="202951"/>
                  </a:solidFill>
                  <a:latin typeface="Avenir"/>
                  <a:ea typeface="Avenir"/>
                  <a:cs typeface="Avenir"/>
                  <a:sym typeface="Avenir"/>
                </a:endParaRPr>
              </a:p>
            </p:txBody>
          </p:sp>
          <p:sp>
            <p:nvSpPr>
              <p:cNvPr id="496" name="Google Shape;496;p66"/>
              <p:cNvSpPr txBox="1"/>
              <p:nvPr/>
            </p:nvSpPr>
            <p:spPr>
              <a:xfrm>
                <a:off x="3961115" y="1878771"/>
                <a:ext cx="1353300" cy="584700"/>
              </a:xfrm>
              <a:prstGeom prst="rect">
                <a:avLst/>
              </a:prstGeom>
              <a:noFill/>
              <a:ln>
                <a:noFill/>
              </a:ln>
            </p:spPr>
            <p:txBody>
              <a:bodyPr anchorCtr="0" anchor="t" bIns="91400" lIns="182850" spcFirstLastPara="1" rIns="182850" wrap="square" tIns="91400">
                <a:noAutofit/>
              </a:bodyPr>
              <a:lstStyle/>
              <a:p>
                <a:pPr indent="0" lvl="0" marL="0" marR="0" rtl="0" algn="ctr">
                  <a:spcBef>
                    <a:spcPts val="0"/>
                  </a:spcBef>
                  <a:spcAft>
                    <a:spcPts val="0"/>
                  </a:spcAft>
                  <a:buNone/>
                </a:pPr>
                <a:r>
                  <a:rPr b="1" lang="en-US" sz="6400">
                    <a:solidFill>
                      <a:srgbClr val="202951"/>
                    </a:solidFill>
                    <a:latin typeface="Avenir"/>
                    <a:ea typeface="Avenir"/>
                    <a:cs typeface="Avenir"/>
                    <a:sym typeface="Avenir"/>
                  </a:rPr>
                  <a:t>REDIS</a:t>
                </a:r>
                <a:endParaRPr b="1" sz="6400">
                  <a:solidFill>
                    <a:srgbClr val="202951"/>
                  </a:solidFill>
                  <a:latin typeface="Avenir"/>
                  <a:ea typeface="Avenir"/>
                  <a:cs typeface="Avenir"/>
                  <a:sym typeface="Avenir"/>
                </a:endParaRPr>
              </a:p>
            </p:txBody>
          </p:sp>
          <p:grpSp>
            <p:nvGrpSpPr>
              <p:cNvPr id="497" name="Google Shape;497;p66"/>
              <p:cNvGrpSpPr/>
              <p:nvPr/>
            </p:nvGrpSpPr>
            <p:grpSpPr>
              <a:xfrm>
                <a:off x="6026808" y="1975672"/>
                <a:ext cx="1975071" cy="732412"/>
                <a:chOff x="8772426" y="1070892"/>
                <a:chExt cx="1975071" cy="732412"/>
              </a:xfrm>
            </p:grpSpPr>
            <p:pic>
              <p:nvPicPr>
                <p:cNvPr id="498" name="Google Shape;498;p66"/>
                <p:cNvPicPr preferRelativeResize="0"/>
                <p:nvPr/>
              </p:nvPicPr>
              <p:blipFill rotWithShape="1">
                <a:blip r:embed="rId4">
                  <a:alphaModFix/>
                </a:blip>
                <a:srcRect b="0" l="0" r="0" t="0"/>
                <a:stretch/>
              </p:blipFill>
              <p:spPr>
                <a:xfrm>
                  <a:off x="8772426" y="1070892"/>
                  <a:ext cx="1358156" cy="679079"/>
                </a:xfrm>
                <a:prstGeom prst="rect">
                  <a:avLst/>
                </a:prstGeom>
                <a:noFill/>
                <a:ln>
                  <a:noFill/>
                </a:ln>
              </p:spPr>
            </p:pic>
            <p:sp>
              <p:nvSpPr>
                <p:cNvPr id="499" name="Google Shape;499;p66"/>
                <p:cNvSpPr txBox="1"/>
                <p:nvPr/>
              </p:nvSpPr>
              <p:spPr>
                <a:xfrm>
                  <a:off x="10001697" y="1434004"/>
                  <a:ext cx="745800" cy="369300"/>
                </a:xfrm>
                <a:prstGeom prst="rect">
                  <a:avLst/>
                </a:prstGeom>
                <a:noFill/>
                <a:ln>
                  <a:noFill/>
                </a:ln>
              </p:spPr>
              <p:txBody>
                <a:bodyPr anchorCtr="0" anchor="t" bIns="91400" lIns="182850" spcFirstLastPara="1" rIns="182850" wrap="square" tIns="91400">
                  <a:noAutofit/>
                </a:bodyPr>
                <a:lstStyle/>
                <a:p>
                  <a:pPr indent="0" lvl="0" marL="0" marR="0" rtl="0" algn="l">
                    <a:spcBef>
                      <a:spcPts val="0"/>
                    </a:spcBef>
                    <a:spcAft>
                      <a:spcPts val="0"/>
                    </a:spcAft>
                    <a:buNone/>
                  </a:pPr>
                  <a:r>
                    <a:rPr b="1" lang="en-US" sz="3600">
                      <a:solidFill>
                        <a:srgbClr val="202951"/>
                      </a:solidFill>
                      <a:latin typeface="Avenir"/>
                      <a:ea typeface="Avenir"/>
                      <a:cs typeface="Avenir"/>
                      <a:sym typeface="Avenir"/>
                    </a:rPr>
                    <a:t>BETA</a:t>
                  </a:r>
                  <a:endParaRPr sz="2800"/>
                </a:p>
              </p:txBody>
            </p:sp>
          </p:grpSp>
        </p:grpSp>
        <p:sp>
          <p:nvSpPr>
            <p:cNvPr id="500" name="Google Shape;500;p66"/>
            <p:cNvSpPr/>
            <p:nvPr/>
          </p:nvSpPr>
          <p:spPr>
            <a:xfrm>
              <a:off x="1019960" y="1917028"/>
              <a:ext cx="6994200" cy="708600"/>
            </a:xfrm>
            <a:prstGeom prst="roundRect">
              <a:avLst>
                <a:gd fmla="val 16667" name="adj"/>
              </a:avLst>
            </a:prstGeom>
            <a:noFill/>
            <a:ln cap="flat" cmpd="sng" w="12700">
              <a:solidFill>
                <a:schemeClr val="lt2"/>
              </a:solidFill>
              <a:prstDash val="solid"/>
              <a:miter lim="800000"/>
              <a:headEnd len="sm" w="sm" type="none"/>
              <a:tailEnd len="sm" w="sm" type="none"/>
            </a:ln>
          </p:spPr>
          <p:txBody>
            <a:bodyPr anchorCtr="0" anchor="ctr" bIns="91400" lIns="182850" spcFirstLastPara="1" rIns="182850" wrap="square" tIns="91400">
              <a:noAutofit/>
            </a:bodyPr>
            <a:lstStyle/>
            <a:p>
              <a:pPr indent="0" lvl="0" marL="0" marR="0" rtl="0" algn="ctr">
                <a:spcBef>
                  <a:spcPts val="0"/>
                </a:spcBef>
                <a:spcAft>
                  <a:spcPts val="0"/>
                </a:spcAft>
                <a:buNone/>
              </a:pPr>
              <a:r>
                <a:t/>
              </a:r>
              <a:endParaRPr sz="3600">
                <a:solidFill>
                  <a:schemeClr val="lt1"/>
                </a:solidFill>
                <a:latin typeface="Helvetica Neue"/>
                <a:ea typeface="Helvetica Neue"/>
                <a:cs typeface="Helvetica Neue"/>
                <a:sym typeface="Helvetica Neue"/>
              </a:endParaRPr>
            </a:p>
          </p:txBody>
        </p:sp>
      </p:grpSp>
    </p:spTree>
  </p:cSld>
  <p:clrMapOvr>
    <a:masterClrMapping/>
  </p:clrMapOvr>
  <mc:AlternateContent>
    <mc:Choice Requires="p14">
      <p:transition spd="slow" p14:dur="700">
        <p:fade/>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 name="Shape 504"/>
        <p:cNvGrpSpPr/>
        <p:nvPr/>
      </p:nvGrpSpPr>
      <p:grpSpPr>
        <a:xfrm>
          <a:off x="0" y="0"/>
          <a:ext cx="0" cy="0"/>
          <a:chOff x="0" y="0"/>
          <a:chExt cx="0" cy="0"/>
        </a:xfrm>
      </p:grpSpPr>
      <p:sp>
        <p:nvSpPr>
          <p:cNvPr id="505" name="Google Shape;505;p67"/>
          <p:cNvSpPr txBox="1"/>
          <p:nvPr>
            <p:ph idx="12" type="sldNum"/>
          </p:nvPr>
        </p:nvSpPr>
        <p:spPr>
          <a:xfrm>
            <a:off x="23626606" y="12693696"/>
            <a:ext cx="391500" cy="523200"/>
          </a:xfrm>
          <a:prstGeom prst="rect">
            <a:avLst/>
          </a:prstGeom>
          <a:noFill/>
          <a:ln>
            <a:noFill/>
          </a:ln>
        </p:spPr>
        <p:txBody>
          <a:bodyPr anchorCtr="0" anchor="ctr" bIns="121900" lIns="121900" spcFirstLastPara="1" rIns="121900" wrap="square" tIns="121900">
            <a:noAutofit/>
          </a:bodyPr>
          <a:lstStyle/>
          <a:p>
            <a:pPr indent="0" lvl="0" marL="0" rtl="0" algn="r">
              <a:spcBef>
                <a:spcPts val="0"/>
              </a:spcBef>
              <a:spcAft>
                <a:spcPts val="0"/>
              </a:spcAft>
              <a:buClr>
                <a:srgbClr val="A3A4B5"/>
              </a:buClr>
              <a:buSzPts val="1800"/>
              <a:buFont typeface="Proxima Nova"/>
              <a:buNone/>
            </a:pPr>
            <a:fld id="{00000000-1234-1234-1234-123412341234}" type="slidenum">
              <a:rPr lang="en-US"/>
              <a:t>‹#›</a:t>
            </a:fld>
            <a:endParaRPr/>
          </a:p>
        </p:txBody>
      </p:sp>
      <p:pic>
        <p:nvPicPr>
          <p:cNvPr id="506" name="Google Shape;506;p67"/>
          <p:cNvPicPr preferRelativeResize="0"/>
          <p:nvPr/>
        </p:nvPicPr>
        <p:blipFill rotWithShape="1">
          <a:blip r:embed="rId3">
            <a:alphaModFix amt="9000"/>
          </a:blip>
          <a:srcRect b="10617" l="9669" r="10420" t="9910"/>
          <a:stretch/>
        </p:blipFill>
        <p:spPr>
          <a:xfrm>
            <a:off x="5165859" y="225533"/>
            <a:ext cx="13565066" cy="13490464"/>
          </a:xfrm>
          <a:prstGeom prst="rect">
            <a:avLst/>
          </a:prstGeom>
          <a:noFill/>
          <a:ln>
            <a:noFill/>
          </a:ln>
        </p:spPr>
      </p:pic>
      <p:sp>
        <p:nvSpPr>
          <p:cNvPr id="507" name="Google Shape;507;p67"/>
          <p:cNvSpPr txBox="1"/>
          <p:nvPr/>
        </p:nvSpPr>
        <p:spPr>
          <a:xfrm>
            <a:off x="2752000" y="4770400"/>
            <a:ext cx="19373700" cy="2156700"/>
          </a:xfrm>
          <a:prstGeom prst="rect">
            <a:avLst/>
          </a:prstGeom>
          <a:noFill/>
          <a:ln>
            <a:noFill/>
          </a:ln>
        </p:spPr>
        <p:txBody>
          <a:bodyPr anchorCtr="0" anchor="ctr" bIns="243800" lIns="243800" spcFirstLastPara="1" rIns="243800" wrap="square" tIns="243800">
            <a:noAutofit/>
          </a:bodyPr>
          <a:lstStyle/>
          <a:p>
            <a:pPr indent="0" lvl="0" marL="0" rtl="0" algn="ctr">
              <a:spcBef>
                <a:spcPts val="0"/>
              </a:spcBef>
              <a:spcAft>
                <a:spcPts val="0"/>
              </a:spcAft>
              <a:buClr>
                <a:srgbClr val="FFFFFF"/>
              </a:buClr>
              <a:buFont typeface="Proxima Nova"/>
              <a:buNone/>
            </a:pPr>
            <a:r>
              <a:rPr b="1" lang="en-US" sz="8500">
                <a:solidFill>
                  <a:srgbClr val="FFFFFF"/>
                </a:solidFill>
                <a:latin typeface="Proxima Nova"/>
                <a:ea typeface="Proxima Nova"/>
                <a:cs typeface="Proxima Nova"/>
                <a:sym typeface="Proxima Nova"/>
              </a:rPr>
              <a:t>On Demand YugaByte DB on PKS Demo</a:t>
            </a:r>
            <a:endParaRPr b="1" sz="8500">
              <a:solidFill>
                <a:schemeClr val="lt2"/>
              </a:solidFill>
              <a:latin typeface="Proxima Nova"/>
              <a:ea typeface="Proxima Nova"/>
              <a:cs typeface="Proxima Nova"/>
              <a:sym typeface="Proxima Nova"/>
            </a:endParaRPr>
          </a:p>
        </p:txBody>
      </p:sp>
      <p:sp>
        <p:nvSpPr>
          <p:cNvPr id="508" name="Google Shape;508;p67">
            <a:hlinkClick r:id="rId4"/>
          </p:cNvPr>
          <p:cNvSpPr txBox="1"/>
          <p:nvPr/>
        </p:nvSpPr>
        <p:spPr>
          <a:xfrm>
            <a:off x="2833876" y="8347725"/>
            <a:ext cx="14372700" cy="1489500"/>
          </a:xfrm>
          <a:prstGeom prst="rect">
            <a:avLst/>
          </a:prstGeom>
          <a:noFill/>
          <a:ln>
            <a:noFill/>
          </a:ln>
        </p:spPr>
        <p:txBody>
          <a:bodyPr anchorCtr="0" anchor="t" bIns="243800" lIns="243800" spcFirstLastPara="1" rIns="243800" wrap="square" tIns="243800">
            <a:noAutofit/>
          </a:bodyPr>
          <a:lstStyle/>
          <a:p>
            <a:pPr indent="0" lvl="0" marL="0" rtl="0" algn="l">
              <a:spcBef>
                <a:spcPts val="0"/>
              </a:spcBef>
              <a:spcAft>
                <a:spcPts val="0"/>
              </a:spcAft>
              <a:buNone/>
            </a:pPr>
            <a:r>
              <a:rPr b="1" lang="en-US" sz="7500" u="sng">
                <a:solidFill>
                  <a:schemeClr val="hlink"/>
                </a:solidFill>
                <a:latin typeface="Proxima Nova"/>
                <a:ea typeface="Proxima Nova"/>
                <a:cs typeface="Proxima Nova"/>
                <a:sym typeface="Proxima Nova"/>
                <a:hlinkClick r:id="rId5"/>
              </a:rPr>
              <a:t>http://bit.ly/yugabyte-on-pks</a:t>
            </a:r>
            <a:endParaRPr b="1" sz="7500" u="sng">
              <a:solidFill>
                <a:srgbClr val="4A86E8"/>
              </a:solidFill>
              <a:latin typeface="Proxima Nova"/>
              <a:ea typeface="Proxima Nova"/>
              <a:cs typeface="Proxima Nova"/>
              <a:sym typeface="Proxima Nova"/>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2" name="Shape 512"/>
        <p:cNvGrpSpPr/>
        <p:nvPr/>
      </p:nvGrpSpPr>
      <p:grpSpPr>
        <a:xfrm>
          <a:off x="0" y="0"/>
          <a:ext cx="0" cy="0"/>
          <a:chOff x="0" y="0"/>
          <a:chExt cx="0" cy="0"/>
        </a:xfrm>
      </p:grpSpPr>
      <p:sp>
        <p:nvSpPr>
          <p:cNvPr id="513" name="Google Shape;513;p68"/>
          <p:cNvSpPr txBox="1"/>
          <p:nvPr>
            <p:ph type="title"/>
          </p:nvPr>
        </p:nvSpPr>
        <p:spPr>
          <a:xfrm>
            <a:off x="862701" y="449447"/>
            <a:ext cx="22664700" cy="1694400"/>
          </a:xfrm>
          <a:prstGeom prst="rect">
            <a:avLst/>
          </a:prstGeom>
          <a:no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FFFFFF"/>
              </a:buClr>
              <a:buSzPts val="8000"/>
              <a:buFont typeface="Proxima Nova"/>
              <a:buNone/>
            </a:pPr>
            <a:r>
              <a:rPr lang="en-US"/>
              <a:t>Real World Retail Marketplace</a:t>
            </a:r>
            <a:endParaRPr/>
          </a:p>
        </p:txBody>
      </p:sp>
      <p:sp>
        <p:nvSpPr>
          <p:cNvPr id="514" name="Google Shape;514;p68"/>
          <p:cNvSpPr txBox="1"/>
          <p:nvPr>
            <p:ph idx="1" type="body"/>
          </p:nvPr>
        </p:nvSpPr>
        <p:spPr>
          <a:xfrm>
            <a:off x="1219210" y="2438402"/>
            <a:ext cx="22058100" cy="9051900"/>
          </a:xfrm>
          <a:prstGeom prst="rect">
            <a:avLst/>
          </a:prstGeom>
          <a:noFill/>
          <a:ln>
            <a:noFill/>
          </a:ln>
        </p:spPr>
        <p:txBody>
          <a:bodyPr anchorCtr="0" anchor="t" bIns="121900" lIns="121900" spcFirstLastPara="1" rIns="121900" wrap="square" tIns="121900">
            <a:noAutofit/>
          </a:bodyPr>
          <a:lstStyle/>
          <a:p>
            <a:pPr indent="-647700" lvl="0" marL="457200" rtl="0" algn="l">
              <a:spcBef>
                <a:spcPts val="0"/>
              </a:spcBef>
              <a:spcAft>
                <a:spcPts val="0"/>
              </a:spcAft>
              <a:buClr>
                <a:srgbClr val="FFFFFF"/>
              </a:buClr>
              <a:buSzPts val="6600"/>
              <a:buFont typeface="Proxima Nova"/>
              <a:buChar char="●"/>
            </a:pPr>
            <a:r>
              <a:rPr lang="en-US" sz="6600">
                <a:solidFill>
                  <a:srgbClr val="FFFFFF"/>
                </a:solidFill>
              </a:rPr>
              <a:t>Browse and Buy millions of products</a:t>
            </a:r>
            <a:endParaRPr sz="6600">
              <a:solidFill>
                <a:srgbClr val="FFFFFF"/>
              </a:solidFill>
            </a:endParaRPr>
          </a:p>
          <a:p>
            <a:pPr indent="0" lvl="0" marL="457200" rtl="0" algn="l">
              <a:spcBef>
                <a:spcPts val="0"/>
              </a:spcBef>
              <a:spcAft>
                <a:spcPts val="0"/>
              </a:spcAft>
              <a:buNone/>
            </a:pPr>
            <a:r>
              <a:t/>
            </a:r>
            <a:endParaRPr sz="6600">
              <a:solidFill>
                <a:srgbClr val="FFFFFF"/>
              </a:solidFill>
            </a:endParaRPr>
          </a:p>
          <a:p>
            <a:pPr indent="-647700" lvl="0" marL="457200" rtl="0" algn="l">
              <a:spcBef>
                <a:spcPts val="0"/>
              </a:spcBef>
              <a:spcAft>
                <a:spcPts val="0"/>
              </a:spcAft>
              <a:buClr>
                <a:srgbClr val="FFFFFF"/>
              </a:buClr>
              <a:buSzPts val="6600"/>
              <a:buFont typeface="Proxima Nova"/>
              <a:buChar char="●"/>
            </a:pPr>
            <a:r>
              <a:rPr lang="en-US" sz="6600">
                <a:solidFill>
                  <a:srgbClr val="FFFFFF"/>
                </a:solidFill>
              </a:rPr>
              <a:t>Determine Ratings and Review effectiveness</a:t>
            </a:r>
            <a:endParaRPr sz="6600">
              <a:solidFill>
                <a:srgbClr val="FFFFFF"/>
              </a:solidFill>
            </a:endParaRPr>
          </a:p>
          <a:p>
            <a:pPr indent="0" lvl="0" marL="457200" rtl="0" algn="l">
              <a:spcBef>
                <a:spcPts val="0"/>
              </a:spcBef>
              <a:spcAft>
                <a:spcPts val="0"/>
              </a:spcAft>
              <a:buNone/>
            </a:pPr>
            <a:r>
              <a:t/>
            </a:r>
            <a:endParaRPr sz="6600">
              <a:solidFill>
                <a:srgbClr val="FFFFFF"/>
              </a:solidFill>
            </a:endParaRPr>
          </a:p>
          <a:p>
            <a:pPr indent="-647700" lvl="0" marL="457200" rtl="0" algn="l">
              <a:spcBef>
                <a:spcPts val="0"/>
              </a:spcBef>
              <a:spcAft>
                <a:spcPts val="0"/>
              </a:spcAft>
              <a:buClr>
                <a:srgbClr val="FFFFFF"/>
              </a:buClr>
              <a:buSzPts val="6600"/>
              <a:buFont typeface="Proxima Nova"/>
              <a:buChar char="●"/>
            </a:pPr>
            <a:r>
              <a:rPr lang="en-US" sz="6600">
                <a:solidFill>
                  <a:srgbClr val="FFFFFF"/>
                </a:solidFill>
              </a:rPr>
              <a:t>Order and checkout products</a:t>
            </a:r>
            <a:endParaRPr sz="6600">
              <a:solidFill>
                <a:srgbClr val="FFFFFF"/>
              </a:solidFill>
            </a:endParaRPr>
          </a:p>
          <a:p>
            <a:pPr indent="0" lvl="0" marL="457200" rtl="0" algn="l">
              <a:spcBef>
                <a:spcPts val="0"/>
              </a:spcBef>
              <a:spcAft>
                <a:spcPts val="0"/>
              </a:spcAft>
              <a:buNone/>
            </a:pPr>
            <a:r>
              <a:t/>
            </a:r>
            <a:endParaRPr sz="6600">
              <a:solidFill>
                <a:srgbClr val="FFFFFF"/>
              </a:solidFill>
            </a:endParaRPr>
          </a:p>
          <a:p>
            <a:pPr indent="-647700" lvl="0" marL="457200" rtl="0" algn="l">
              <a:spcBef>
                <a:spcPts val="0"/>
              </a:spcBef>
              <a:spcAft>
                <a:spcPts val="0"/>
              </a:spcAft>
              <a:buClr>
                <a:srgbClr val="FFFFFF"/>
              </a:buClr>
              <a:buSzPts val="6600"/>
              <a:buFont typeface="Proxima Nova"/>
              <a:buChar char="●"/>
            </a:pPr>
            <a:r>
              <a:rPr lang="en-US" sz="6600">
                <a:solidFill>
                  <a:srgbClr val="FFFFFF"/>
                </a:solidFill>
              </a:rPr>
              <a:t>….. Many more. Last but not the least, a highly performant, rich and interactive UX</a:t>
            </a:r>
            <a:endParaRPr sz="6600">
              <a:solidFill>
                <a:srgbClr val="FFFFFF"/>
              </a:solidFill>
            </a:endParaRPr>
          </a:p>
          <a:p>
            <a:pPr indent="0" lvl="0" marL="457200" rtl="0" algn="l">
              <a:spcBef>
                <a:spcPts val="0"/>
              </a:spcBef>
              <a:spcAft>
                <a:spcPts val="0"/>
              </a:spcAft>
              <a:buNone/>
            </a:pPr>
            <a:r>
              <a:t/>
            </a:r>
            <a:endParaRPr sz="6600">
              <a:solidFill>
                <a:srgbClr val="FFFFFF"/>
              </a:solidFill>
            </a:endParaRPr>
          </a:p>
        </p:txBody>
      </p:sp>
      <p:sp>
        <p:nvSpPr>
          <p:cNvPr id="515" name="Google Shape;515;p68"/>
          <p:cNvSpPr txBox="1"/>
          <p:nvPr>
            <p:ph idx="12" type="sldNum"/>
          </p:nvPr>
        </p:nvSpPr>
        <p:spPr>
          <a:xfrm>
            <a:off x="23626606" y="12693696"/>
            <a:ext cx="391500" cy="523200"/>
          </a:xfrm>
          <a:prstGeom prst="rect">
            <a:avLst/>
          </a:prstGeom>
          <a:noFill/>
          <a:ln>
            <a:noFill/>
          </a:ln>
        </p:spPr>
        <p:txBody>
          <a:bodyPr anchorCtr="0" anchor="ctr" bIns="121900" lIns="121900" spcFirstLastPara="1" rIns="121900" wrap="square" tIns="121900">
            <a:noAutofit/>
          </a:bodyPr>
          <a:lstStyle/>
          <a:p>
            <a:pPr indent="0" lvl="0" marL="0" rtl="0" algn="r">
              <a:spcBef>
                <a:spcPts val="0"/>
              </a:spcBef>
              <a:spcAft>
                <a:spcPts val="0"/>
              </a:spcAft>
              <a:buClr>
                <a:srgbClr val="A3A4B5"/>
              </a:buClr>
              <a:buSzPts val="1800"/>
              <a:buFont typeface="Proxima Nova"/>
              <a:buNone/>
            </a:pPr>
            <a:fld id="{00000000-1234-1234-1234-123412341234}" type="slidenum">
              <a:rPr lang="en-US"/>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9" name="Shape 519"/>
        <p:cNvGrpSpPr/>
        <p:nvPr/>
      </p:nvGrpSpPr>
      <p:grpSpPr>
        <a:xfrm>
          <a:off x="0" y="0"/>
          <a:ext cx="0" cy="0"/>
          <a:chOff x="0" y="0"/>
          <a:chExt cx="0" cy="0"/>
        </a:xfrm>
      </p:grpSpPr>
      <p:sp>
        <p:nvSpPr>
          <p:cNvPr id="520" name="Google Shape;520;p69"/>
          <p:cNvSpPr txBox="1"/>
          <p:nvPr>
            <p:ph type="title"/>
          </p:nvPr>
        </p:nvSpPr>
        <p:spPr>
          <a:xfrm>
            <a:off x="862701" y="449447"/>
            <a:ext cx="22664700" cy="1694400"/>
          </a:xfrm>
          <a:prstGeom prst="rect">
            <a:avLst/>
          </a:prstGeom>
          <a:no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FFFFFF"/>
              </a:buClr>
              <a:buSzPts val="8000"/>
              <a:buFont typeface="Proxima Nova"/>
              <a:buNone/>
            </a:pPr>
            <a:r>
              <a:rPr lang="en-US"/>
              <a:t>Dataset used for the demo</a:t>
            </a:r>
            <a:endParaRPr/>
          </a:p>
        </p:txBody>
      </p:sp>
      <p:sp>
        <p:nvSpPr>
          <p:cNvPr id="521" name="Google Shape;521;p69"/>
          <p:cNvSpPr txBox="1"/>
          <p:nvPr>
            <p:ph idx="1" type="body"/>
          </p:nvPr>
        </p:nvSpPr>
        <p:spPr>
          <a:xfrm>
            <a:off x="1219210" y="2438402"/>
            <a:ext cx="22058100" cy="9051900"/>
          </a:xfrm>
          <a:prstGeom prst="rect">
            <a:avLst/>
          </a:prstGeom>
          <a:noFill/>
          <a:ln>
            <a:noFill/>
          </a:ln>
        </p:spPr>
        <p:txBody>
          <a:bodyPr anchorCtr="0" anchor="t" bIns="121900" lIns="121900" spcFirstLastPara="1" rIns="121900" wrap="square" tIns="121900">
            <a:noAutofit/>
          </a:bodyPr>
          <a:lstStyle/>
          <a:p>
            <a:pPr indent="-647700" lvl="0" marL="457200" rtl="0" algn="l">
              <a:spcBef>
                <a:spcPts val="0"/>
              </a:spcBef>
              <a:spcAft>
                <a:spcPts val="0"/>
              </a:spcAft>
              <a:buClr>
                <a:srgbClr val="FFFFFF"/>
              </a:buClr>
              <a:buSzPts val="6600"/>
              <a:buFont typeface="Proxima Nova"/>
              <a:buChar char="●"/>
            </a:pPr>
            <a:r>
              <a:rPr lang="en-US" sz="6600">
                <a:solidFill>
                  <a:srgbClr val="FFFFFF"/>
                </a:solidFill>
              </a:rPr>
              <a:t>20 million+ Products </a:t>
            </a:r>
            <a:endParaRPr sz="6600">
              <a:solidFill>
                <a:srgbClr val="FFFFFF"/>
              </a:solidFill>
            </a:endParaRPr>
          </a:p>
          <a:p>
            <a:pPr indent="0" lvl="0" marL="457200" rtl="0" algn="l">
              <a:spcBef>
                <a:spcPts val="0"/>
              </a:spcBef>
              <a:spcAft>
                <a:spcPts val="0"/>
              </a:spcAft>
              <a:buNone/>
            </a:pPr>
            <a:r>
              <a:t/>
            </a:r>
            <a:endParaRPr sz="6600">
              <a:solidFill>
                <a:srgbClr val="FFFFFF"/>
              </a:solidFill>
            </a:endParaRPr>
          </a:p>
          <a:p>
            <a:pPr indent="-647700" lvl="0" marL="457200" rtl="0" algn="l">
              <a:spcBef>
                <a:spcPts val="0"/>
              </a:spcBef>
              <a:spcAft>
                <a:spcPts val="0"/>
              </a:spcAft>
              <a:buClr>
                <a:srgbClr val="FFFFFF"/>
              </a:buClr>
              <a:buSzPts val="6600"/>
              <a:buFont typeface="Proxima Nova"/>
              <a:buChar char="●"/>
            </a:pPr>
            <a:r>
              <a:rPr lang="en-US" sz="6600">
                <a:solidFill>
                  <a:srgbClr val="FFFFFF"/>
                </a:solidFill>
              </a:rPr>
              <a:t>100 million reviews + ratings</a:t>
            </a:r>
            <a:endParaRPr sz="6600">
              <a:solidFill>
                <a:srgbClr val="FFFFFF"/>
              </a:solidFill>
            </a:endParaRPr>
          </a:p>
          <a:p>
            <a:pPr indent="0" lvl="0" marL="457200" rtl="0" algn="l">
              <a:spcBef>
                <a:spcPts val="0"/>
              </a:spcBef>
              <a:spcAft>
                <a:spcPts val="0"/>
              </a:spcAft>
              <a:buNone/>
            </a:pPr>
            <a:r>
              <a:t/>
            </a:r>
            <a:endParaRPr sz="6600">
              <a:solidFill>
                <a:srgbClr val="FFFFFF"/>
              </a:solidFill>
            </a:endParaRPr>
          </a:p>
          <a:p>
            <a:pPr indent="-647700" lvl="0" marL="457200" rtl="0" algn="l">
              <a:spcBef>
                <a:spcPts val="0"/>
              </a:spcBef>
              <a:spcAft>
                <a:spcPts val="0"/>
              </a:spcAft>
              <a:buClr>
                <a:srgbClr val="FFFFFF"/>
              </a:buClr>
              <a:buSzPts val="6600"/>
              <a:buFont typeface="Proxima Nova"/>
              <a:buChar char="●"/>
            </a:pPr>
            <a:r>
              <a:rPr lang="en-US" sz="6600">
                <a:solidFill>
                  <a:srgbClr val="FFFFFF"/>
                </a:solidFill>
              </a:rPr>
              <a:t>…. and  assume newer Reviews are written to YugaByte DB in real-time</a:t>
            </a:r>
            <a:endParaRPr sz="6600">
              <a:solidFill>
                <a:srgbClr val="FFFFFF"/>
              </a:solidFill>
            </a:endParaRPr>
          </a:p>
        </p:txBody>
      </p:sp>
      <p:sp>
        <p:nvSpPr>
          <p:cNvPr id="522" name="Google Shape;522;p69"/>
          <p:cNvSpPr txBox="1"/>
          <p:nvPr>
            <p:ph idx="12" type="sldNum"/>
          </p:nvPr>
        </p:nvSpPr>
        <p:spPr>
          <a:xfrm>
            <a:off x="23626606" y="12693696"/>
            <a:ext cx="391500" cy="523200"/>
          </a:xfrm>
          <a:prstGeom prst="rect">
            <a:avLst/>
          </a:prstGeom>
          <a:noFill/>
          <a:ln>
            <a:noFill/>
          </a:ln>
        </p:spPr>
        <p:txBody>
          <a:bodyPr anchorCtr="0" anchor="ctr" bIns="121900" lIns="121900" spcFirstLastPara="1" rIns="121900" wrap="square" tIns="121900">
            <a:noAutofit/>
          </a:bodyPr>
          <a:lstStyle/>
          <a:p>
            <a:pPr indent="0" lvl="0" marL="0" rtl="0" algn="r">
              <a:spcBef>
                <a:spcPts val="0"/>
              </a:spcBef>
              <a:spcAft>
                <a:spcPts val="0"/>
              </a:spcAft>
              <a:buClr>
                <a:srgbClr val="A3A4B5"/>
              </a:buClr>
              <a:buSzPts val="1800"/>
              <a:buFont typeface="Proxima Nova"/>
              <a:buNone/>
            </a:pPr>
            <a:fld id="{00000000-1234-1234-1234-123412341234}" type="slidenum">
              <a:rPr lang="en-US"/>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 name="Shape 526"/>
        <p:cNvGrpSpPr/>
        <p:nvPr/>
      </p:nvGrpSpPr>
      <p:grpSpPr>
        <a:xfrm>
          <a:off x="0" y="0"/>
          <a:ext cx="0" cy="0"/>
          <a:chOff x="0" y="0"/>
          <a:chExt cx="0" cy="0"/>
        </a:xfrm>
      </p:grpSpPr>
      <p:sp>
        <p:nvSpPr>
          <p:cNvPr id="527" name="Google Shape;527;p70"/>
          <p:cNvSpPr txBox="1"/>
          <p:nvPr>
            <p:ph idx="12" type="sldNum"/>
          </p:nvPr>
        </p:nvSpPr>
        <p:spPr>
          <a:xfrm>
            <a:off x="23626606" y="12693696"/>
            <a:ext cx="391500" cy="523200"/>
          </a:xfrm>
          <a:prstGeom prst="rect">
            <a:avLst/>
          </a:prstGeom>
          <a:noFill/>
          <a:ln>
            <a:noFill/>
          </a:ln>
        </p:spPr>
        <p:txBody>
          <a:bodyPr anchorCtr="0" anchor="ctr" bIns="121900" lIns="121900" spcFirstLastPara="1" rIns="121900" wrap="square" tIns="121900">
            <a:noAutofit/>
          </a:bodyPr>
          <a:lstStyle/>
          <a:p>
            <a:pPr indent="0" lvl="0" marL="0" rtl="0" algn="r">
              <a:spcBef>
                <a:spcPts val="0"/>
              </a:spcBef>
              <a:spcAft>
                <a:spcPts val="0"/>
              </a:spcAft>
              <a:buClr>
                <a:srgbClr val="A3A4B5"/>
              </a:buClr>
              <a:buSzPts val="1800"/>
              <a:buFont typeface="Proxima Nova"/>
              <a:buNone/>
            </a:pPr>
            <a:fld id="{00000000-1234-1234-1234-123412341234}" type="slidenum">
              <a:rPr lang="en-US"/>
              <a:t>‹#›</a:t>
            </a:fld>
            <a:endParaRPr/>
          </a:p>
        </p:txBody>
      </p:sp>
      <p:pic>
        <p:nvPicPr>
          <p:cNvPr id="528" name="Google Shape;528;p70"/>
          <p:cNvPicPr preferRelativeResize="0"/>
          <p:nvPr/>
        </p:nvPicPr>
        <p:blipFill rotWithShape="1">
          <a:blip r:embed="rId3">
            <a:alphaModFix amt="9000"/>
          </a:blip>
          <a:srcRect b="10617" l="9669" r="10420" t="9910"/>
          <a:stretch/>
        </p:blipFill>
        <p:spPr>
          <a:xfrm>
            <a:off x="5165859" y="225533"/>
            <a:ext cx="13565066" cy="13490464"/>
          </a:xfrm>
          <a:prstGeom prst="rect">
            <a:avLst/>
          </a:prstGeom>
          <a:noFill/>
          <a:ln>
            <a:noFill/>
          </a:ln>
        </p:spPr>
      </p:pic>
      <p:sp>
        <p:nvSpPr>
          <p:cNvPr id="529" name="Google Shape;529;p70"/>
          <p:cNvSpPr txBox="1"/>
          <p:nvPr/>
        </p:nvSpPr>
        <p:spPr>
          <a:xfrm>
            <a:off x="2752000" y="4770400"/>
            <a:ext cx="19373700" cy="2156700"/>
          </a:xfrm>
          <a:prstGeom prst="rect">
            <a:avLst/>
          </a:prstGeom>
          <a:noFill/>
          <a:ln>
            <a:noFill/>
          </a:ln>
        </p:spPr>
        <p:txBody>
          <a:bodyPr anchorCtr="0" anchor="ctr" bIns="243800" lIns="243800" spcFirstLastPara="1" rIns="243800" wrap="square" tIns="243800">
            <a:noAutofit/>
          </a:bodyPr>
          <a:lstStyle/>
          <a:p>
            <a:pPr indent="0" lvl="0" marL="0" rtl="0" algn="l">
              <a:spcBef>
                <a:spcPts val="0"/>
              </a:spcBef>
              <a:spcAft>
                <a:spcPts val="0"/>
              </a:spcAft>
              <a:buClr>
                <a:srgbClr val="FFFFFF"/>
              </a:buClr>
              <a:buFont typeface="Proxima Nova"/>
              <a:buNone/>
            </a:pPr>
            <a:r>
              <a:rPr b="1" lang="en-US" sz="10000">
                <a:solidFill>
                  <a:srgbClr val="FFFFFF"/>
                </a:solidFill>
                <a:latin typeface="Proxima Nova"/>
                <a:ea typeface="Proxima Nova"/>
                <a:cs typeface="Proxima Nova"/>
                <a:sym typeface="Proxima Nova"/>
              </a:rPr>
              <a:t>Let’s take a look at the UI and work our way back to the underlying architecture</a:t>
            </a:r>
            <a:endParaRPr b="1" sz="10000">
              <a:solidFill>
                <a:srgbClr val="FFFFFF"/>
              </a:solidFill>
              <a:latin typeface="Proxima Nova"/>
              <a:ea typeface="Proxima Nova"/>
              <a:cs typeface="Proxima Nova"/>
              <a:sym typeface="Proxima Nova"/>
            </a:endParaRPr>
          </a:p>
        </p:txBody>
      </p:sp>
      <p:sp>
        <p:nvSpPr>
          <p:cNvPr id="530" name="Google Shape;530;p70"/>
          <p:cNvSpPr txBox="1"/>
          <p:nvPr/>
        </p:nvSpPr>
        <p:spPr>
          <a:xfrm>
            <a:off x="2941775" y="9547200"/>
            <a:ext cx="18177900" cy="175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b="1" lang="en-US" sz="6400" u="sng">
                <a:solidFill>
                  <a:schemeClr val="hlink"/>
                </a:solidFill>
                <a:latin typeface="Calibri"/>
                <a:ea typeface="Calibri"/>
                <a:cs typeface="Calibri"/>
                <a:sym typeface="Calibri"/>
                <a:hlinkClick r:id="rId4"/>
              </a:rPr>
              <a:t>http://kronos-react-ui.apps.sebastopol.cf-app.com/</a:t>
            </a:r>
            <a:endParaRPr b="1" sz="6400">
              <a:solidFill>
                <a:srgbClr val="FFFFFF"/>
              </a:solidFill>
              <a:latin typeface="Calibri"/>
              <a:ea typeface="Calibri"/>
              <a:cs typeface="Calibri"/>
              <a:sym typeface="Calibri"/>
            </a:endParaRPr>
          </a:p>
          <a:p>
            <a:pPr indent="0" lvl="0" marL="0" rtl="0" algn="l">
              <a:spcBef>
                <a:spcPts val="0"/>
              </a:spcBef>
              <a:spcAft>
                <a:spcPts val="0"/>
              </a:spcAft>
              <a:buNone/>
            </a:pPr>
            <a:r>
              <a:t/>
            </a:r>
            <a:endParaRPr sz="6400">
              <a:solidFill>
                <a:srgbClr val="0000FF"/>
              </a:solidFill>
              <a:latin typeface="Calibri"/>
              <a:ea typeface="Calibri"/>
              <a:cs typeface="Calibri"/>
              <a:sym typeface="Calibri"/>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4" name="Shape 534"/>
        <p:cNvGrpSpPr/>
        <p:nvPr/>
      </p:nvGrpSpPr>
      <p:grpSpPr>
        <a:xfrm>
          <a:off x="0" y="0"/>
          <a:ext cx="0" cy="0"/>
          <a:chOff x="0" y="0"/>
          <a:chExt cx="0" cy="0"/>
        </a:xfrm>
      </p:grpSpPr>
      <p:sp>
        <p:nvSpPr>
          <p:cNvPr id="535" name="Google Shape;535;p71"/>
          <p:cNvSpPr txBox="1"/>
          <p:nvPr>
            <p:ph type="title"/>
          </p:nvPr>
        </p:nvSpPr>
        <p:spPr>
          <a:xfrm>
            <a:off x="862701" y="449447"/>
            <a:ext cx="22664700" cy="1694400"/>
          </a:xfrm>
          <a:prstGeom prst="rect">
            <a:avLst/>
          </a:prstGeom>
          <a:no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FFFFFF"/>
              </a:buClr>
              <a:buSzPts val="8000"/>
              <a:buFont typeface="Proxima Nova"/>
              <a:buNone/>
            </a:pPr>
            <a:r>
              <a:rPr lang="en-US"/>
              <a:t>Retail Marketplace Architecture</a:t>
            </a:r>
            <a:endParaRPr/>
          </a:p>
        </p:txBody>
      </p:sp>
      <p:sp>
        <p:nvSpPr>
          <p:cNvPr id="536" name="Google Shape;536;p71"/>
          <p:cNvSpPr txBox="1"/>
          <p:nvPr>
            <p:ph idx="12" type="sldNum"/>
          </p:nvPr>
        </p:nvSpPr>
        <p:spPr>
          <a:xfrm>
            <a:off x="23626606" y="12693696"/>
            <a:ext cx="391500" cy="523200"/>
          </a:xfrm>
          <a:prstGeom prst="rect">
            <a:avLst/>
          </a:prstGeom>
          <a:noFill/>
          <a:ln>
            <a:noFill/>
          </a:ln>
        </p:spPr>
        <p:txBody>
          <a:bodyPr anchorCtr="0" anchor="ctr" bIns="121900" lIns="121900" spcFirstLastPara="1" rIns="121900" wrap="square" tIns="121900">
            <a:noAutofit/>
          </a:bodyPr>
          <a:lstStyle/>
          <a:p>
            <a:pPr indent="0" lvl="0" marL="0" rtl="0" algn="r">
              <a:spcBef>
                <a:spcPts val="0"/>
              </a:spcBef>
              <a:spcAft>
                <a:spcPts val="0"/>
              </a:spcAft>
              <a:buClr>
                <a:srgbClr val="A3A4B5"/>
              </a:buClr>
              <a:buSzPts val="1800"/>
              <a:buFont typeface="Proxima Nova"/>
              <a:buNone/>
            </a:pPr>
            <a:fld id="{00000000-1234-1234-1234-123412341234}" type="slidenum">
              <a:rPr lang="en-US"/>
              <a:t>‹#›</a:t>
            </a:fld>
            <a:endParaRPr/>
          </a:p>
        </p:txBody>
      </p:sp>
      <p:grpSp>
        <p:nvGrpSpPr>
          <p:cNvPr id="537" name="Google Shape;537;p71"/>
          <p:cNvGrpSpPr/>
          <p:nvPr/>
        </p:nvGrpSpPr>
        <p:grpSpPr>
          <a:xfrm>
            <a:off x="1944652" y="8909828"/>
            <a:ext cx="5651412" cy="1109614"/>
            <a:chOff x="729235" y="3341144"/>
            <a:chExt cx="2119253" cy="416100"/>
          </a:xfrm>
        </p:grpSpPr>
        <p:sp>
          <p:nvSpPr>
            <p:cNvPr id="538" name="Google Shape;538;p71"/>
            <p:cNvSpPr txBox="1"/>
            <p:nvPr/>
          </p:nvSpPr>
          <p:spPr>
            <a:xfrm rot="1516">
              <a:off x="729235" y="3341594"/>
              <a:ext cx="2041500" cy="415200"/>
            </a:xfrm>
            <a:prstGeom prst="rect">
              <a:avLst/>
            </a:prstGeom>
            <a:noFill/>
            <a:ln>
              <a:noFill/>
            </a:ln>
          </p:spPr>
          <p:txBody>
            <a:bodyPr anchorCtr="0" anchor="ctr" bIns="243800" lIns="243800" spcFirstLastPara="1" rIns="243800" wrap="square" tIns="243800">
              <a:noAutofit/>
            </a:bodyPr>
            <a:lstStyle/>
            <a:p>
              <a:pPr indent="0" lvl="0" marL="0" rtl="0" algn="l">
                <a:spcBef>
                  <a:spcPts val="0"/>
                </a:spcBef>
                <a:spcAft>
                  <a:spcPts val="0"/>
                </a:spcAft>
                <a:buNone/>
              </a:pPr>
              <a:r>
                <a:rPr b="1" lang="en-US" sz="2700">
                  <a:solidFill>
                    <a:srgbClr val="FFFFFF"/>
                  </a:solidFill>
                  <a:latin typeface="Proxima Nova"/>
                  <a:ea typeface="Proxima Nova"/>
                  <a:cs typeface="Proxima Nova"/>
                  <a:sym typeface="Proxima Nova"/>
                </a:rPr>
                <a:t>     Http</a:t>
              </a:r>
              <a:endParaRPr b="1" sz="2700">
                <a:solidFill>
                  <a:srgbClr val="FFFFFF"/>
                </a:solidFill>
                <a:latin typeface="Proxima Nova"/>
                <a:ea typeface="Proxima Nova"/>
                <a:cs typeface="Proxima Nova"/>
                <a:sym typeface="Proxima Nova"/>
              </a:endParaRPr>
            </a:p>
            <a:p>
              <a:pPr indent="0" lvl="0" marL="0" rtl="0" algn="l">
                <a:spcBef>
                  <a:spcPts val="0"/>
                </a:spcBef>
                <a:spcAft>
                  <a:spcPts val="0"/>
                </a:spcAft>
                <a:buNone/>
              </a:pPr>
              <a:r>
                <a:rPr b="1" lang="en-US" sz="2700">
                  <a:solidFill>
                    <a:srgbClr val="FFFFFF"/>
                  </a:solidFill>
                  <a:latin typeface="Proxima Nova"/>
                  <a:ea typeface="Proxima Nova"/>
                  <a:cs typeface="Proxima Nova"/>
                  <a:sym typeface="Proxima Nova"/>
                </a:rPr>
                <a:t>Requests</a:t>
              </a:r>
              <a:endParaRPr b="1" sz="2700">
                <a:solidFill>
                  <a:srgbClr val="FFFFFF"/>
                </a:solidFill>
                <a:latin typeface="Proxima Nova"/>
                <a:ea typeface="Proxima Nova"/>
                <a:cs typeface="Proxima Nova"/>
                <a:sym typeface="Proxima Nova"/>
              </a:endParaRPr>
            </a:p>
          </p:txBody>
        </p:sp>
        <p:cxnSp>
          <p:nvCxnSpPr>
            <p:cNvPr id="539" name="Google Shape;539;p71"/>
            <p:cNvCxnSpPr>
              <a:stCxn id="540" idx="3"/>
              <a:endCxn id="541" idx="1"/>
            </p:cNvCxnSpPr>
            <p:nvPr/>
          </p:nvCxnSpPr>
          <p:spPr>
            <a:xfrm>
              <a:off x="897888" y="3569852"/>
              <a:ext cx="1950600" cy="0"/>
            </a:xfrm>
            <a:prstGeom prst="straightConnector1">
              <a:avLst/>
            </a:prstGeom>
            <a:noFill/>
            <a:ln cap="flat" cmpd="sng" w="19050">
              <a:solidFill>
                <a:srgbClr val="F3F3F3"/>
              </a:solidFill>
              <a:prstDash val="solid"/>
              <a:round/>
              <a:headEnd len="med" w="med" type="triangle"/>
              <a:tailEnd len="med" w="med" type="triangle"/>
            </a:ln>
          </p:spPr>
        </p:cxnSp>
      </p:grpSp>
      <p:pic>
        <p:nvPicPr>
          <p:cNvPr id="540" name="Google Shape;540;p71"/>
          <p:cNvPicPr preferRelativeResize="0"/>
          <p:nvPr/>
        </p:nvPicPr>
        <p:blipFill>
          <a:blip r:embed="rId3">
            <a:alphaModFix/>
          </a:blip>
          <a:stretch>
            <a:fillRect/>
          </a:stretch>
        </p:blipFill>
        <p:spPr>
          <a:xfrm>
            <a:off x="500733" y="8572892"/>
            <a:ext cx="1893665" cy="1893665"/>
          </a:xfrm>
          <a:prstGeom prst="rect">
            <a:avLst/>
          </a:prstGeom>
          <a:noFill/>
          <a:ln>
            <a:noFill/>
          </a:ln>
        </p:spPr>
      </p:pic>
      <p:pic>
        <p:nvPicPr>
          <p:cNvPr id="541" name="Google Shape;541;p71"/>
          <p:cNvPicPr preferRelativeResize="0"/>
          <p:nvPr/>
        </p:nvPicPr>
        <p:blipFill>
          <a:blip r:embed="rId4">
            <a:alphaModFix/>
          </a:blip>
          <a:stretch>
            <a:fillRect/>
          </a:stretch>
        </p:blipFill>
        <p:spPr>
          <a:xfrm>
            <a:off x="7596203" y="8964250"/>
            <a:ext cx="1239200" cy="1110989"/>
          </a:xfrm>
          <a:prstGeom prst="rect">
            <a:avLst/>
          </a:prstGeom>
          <a:noFill/>
          <a:ln>
            <a:noFill/>
          </a:ln>
        </p:spPr>
      </p:pic>
      <p:sp>
        <p:nvSpPr>
          <p:cNvPr id="542" name="Google Shape;542;p71"/>
          <p:cNvSpPr txBox="1"/>
          <p:nvPr/>
        </p:nvSpPr>
        <p:spPr>
          <a:xfrm>
            <a:off x="7153567" y="9982725"/>
            <a:ext cx="2223900" cy="476700"/>
          </a:xfrm>
          <a:prstGeom prst="rect">
            <a:avLst/>
          </a:prstGeom>
          <a:noFill/>
          <a:ln>
            <a:noFill/>
          </a:ln>
        </p:spPr>
        <p:txBody>
          <a:bodyPr anchorCtr="0" anchor="ctr" bIns="243800" lIns="243800" spcFirstLastPara="1" rIns="243800" wrap="square" tIns="243800">
            <a:noAutofit/>
          </a:bodyPr>
          <a:lstStyle/>
          <a:p>
            <a:pPr indent="0" lvl="0" marL="0" rtl="0" algn="l">
              <a:spcBef>
                <a:spcPts val="0"/>
              </a:spcBef>
              <a:spcAft>
                <a:spcPts val="0"/>
              </a:spcAft>
              <a:buNone/>
            </a:pPr>
            <a:r>
              <a:rPr b="1" lang="en-US" sz="2700">
                <a:solidFill>
                  <a:srgbClr val="FFFFFF"/>
                </a:solidFill>
                <a:latin typeface="Proxima Nova"/>
                <a:ea typeface="Proxima Nova"/>
                <a:cs typeface="Proxima Nova"/>
                <a:sym typeface="Proxima Nova"/>
              </a:rPr>
              <a:t>Retail </a:t>
            </a:r>
            <a:r>
              <a:rPr b="1" lang="en-US" sz="2700">
                <a:solidFill>
                  <a:srgbClr val="FFFFFF"/>
                </a:solidFill>
                <a:latin typeface="Proxima Nova"/>
                <a:ea typeface="Proxima Nova"/>
                <a:cs typeface="Proxima Nova"/>
                <a:sym typeface="Proxima Nova"/>
              </a:rPr>
              <a:t> App</a:t>
            </a:r>
            <a:endParaRPr b="1" sz="2700">
              <a:solidFill>
                <a:srgbClr val="FFFFFF"/>
              </a:solidFill>
              <a:latin typeface="Proxima Nova"/>
              <a:ea typeface="Proxima Nova"/>
              <a:cs typeface="Proxima Nova"/>
              <a:sym typeface="Proxima Nova"/>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6" name="Shape 546"/>
        <p:cNvGrpSpPr/>
        <p:nvPr/>
      </p:nvGrpSpPr>
      <p:grpSpPr>
        <a:xfrm>
          <a:off x="0" y="0"/>
          <a:ext cx="0" cy="0"/>
          <a:chOff x="0" y="0"/>
          <a:chExt cx="0" cy="0"/>
        </a:xfrm>
      </p:grpSpPr>
      <p:sp>
        <p:nvSpPr>
          <p:cNvPr id="547" name="Google Shape;547;p72"/>
          <p:cNvSpPr txBox="1"/>
          <p:nvPr>
            <p:ph type="title"/>
          </p:nvPr>
        </p:nvSpPr>
        <p:spPr>
          <a:xfrm>
            <a:off x="862701" y="449447"/>
            <a:ext cx="22664700" cy="1694400"/>
          </a:xfrm>
          <a:prstGeom prst="rect">
            <a:avLst/>
          </a:prstGeom>
          <a:no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FFFFFF"/>
              </a:buClr>
              <a:buSzPts val="8000"/>
              <a:buFont typeface="Proxima Nova"/>
              <a:buNone/>
            </a:pPr>
            <a:r>
              <a:rPr lang="en-US"/>
              <a:t>Retail Marketplace Architecture</a:t>
            </a:r>
            <a:endParaRPr/>
          </a:p>
        </p:txBody>
      </p:sp>
      <p:sp>
        <p:nvSpPr>
          <p:cNvPr id="548" name="Google Shape;548;p72"/>
          <p:cNvSpPr txBox="1"/>
          <p:nvPr>
            <p:ph idx="12" type="sldNum"/>
          </p:nvPr>
        </p:nvSpPr>
        <p:spPr>
          <a:xfrm>
            <a:off x="23626606" y="12693696"/>
            <a:ext cx="391500" cy="523200"/>
          </a:xfrm>
          <a:prstGeom prst="rect">
            <a:avLst/>
          </a:prstGeom>
          <a:noFill/>
          <a:ln>
            <a:noFill/>
          </a:ln>
        </p:spPr>
        <p:txBody>
          <a:bodyPr anchorCtr="0" anchor="ctr" bIns="121900" lIns="121900" spcFirstLastPara="1" rIns="121900" wrap="square" tIns="121900">
            <a:noAutofit/>
          </a:bodyPr>
          <a:lstStyle/>
          <a:p>
            <a:pPr indent="0" lvl="0" marL="0" rtl="0" algn="r">
              <a:spcBef>
                <a:spcPts val="0"/>
              </a:spcBef>
              <a:spcAft>
                <a:spcPts val="0"/>
              </a:spcAft>
              <a:buClr>
                <a:srgbClr val="A3A4B5"/>
              </a:buClr>
              <a:buSzPts val="1800"/>
              <a:buFont typeface="Proxima Nova"/>
              <a:buNone/>
            </a:pPr>
            <a:fld id="{00000000-1234-1234-1234-123412341234}" type="slidenum">
              <a:rPr lang="en-US"/>
              <a:t>‹#›</a:t>
            </a:fld>
            <a:endParaRPr/>
          </a:p>
        </p:txBody>
      </p:sp>
      <p:sp>
        <p:nvSpPr>
          <p:cNvPr id="549" name="Google Shape;549;p72"/>
          <p:cNvSpPr/>
          <p:nvPr/>
        </p:nvSpPr>
        <p:spPr>
          <a:xfrm>
            <a:off x="6618600" y="7176525"/>
            <a:ext cx="3194400" cy="759900"/>
          </a:xfrm>
          <a:prstGeom prst="roundRect">
            <a:avLst>
              <a:gd fmla="val 8284" name="adj"/>
            </a:avLst>
          </a:prstGeom>
          <a:noFill/>
          <a:ln cap="flat" cmpd="sng" w="19050">
            <a:solidFill>
              <a:srgbClr val="FFFFFF"/>
            </a:solidFill>
            <a:prstDash val="solid"/>
            <a:round/>
            <a:headEnd len="sm" w="sm" type="none"/>
            <a:tailEnd len="sm" w="sm" type="none"/>
          </a:ln>
        </p:spPr>
        <p:txBody>
          <a:bodyPr anchorCtr="0" anchor="ctr" bIns="243800" lIns="243800" spcFirstLastPara="1" rIns="243800" wrap="square" tIns="243800">
            <a:noAutofit/>
          </a:bodyPr>
          <a:lstStyle/>
          <a:p>
            <a:pPr indent="0" lvl="0" marL="0" rtl="0" algn="ctr">
              <a:spcBef>
                <a:spcPts val="0"/>
              </a:spcBef>
              <a:spcAft>
                <a:spcPts val="0"/>
              </a:spcAft>
              <a:buNone/>
            </a:pPr>
            <a:r>
              <a:t/>
            </a:r>
            <a:endParaRPr sz="2400">
              <a:solidFill>
                <a:srgbClr val="FFFFFF"/>
              </a:solidFill>
              <a:latin typeface="Proxima Nova"/>
              <a:ea typeface="Proxima Nova"/>
              <a:cs typeface="Proxima Nova"/>
              <a:sym typeface="Proxima Nova"/>
            </a:endParaRPr>
          </a:p>
        </p:txBody>
      </p:sp>
      <p:pic>
        <p:nvPicPr>
          <p:cNvPr id="550" name="Google Shape;550;p72"/>
          <p:cNvPicPr preferRelativeResize="0"/>
          <p:nvPr/>
        </p:nvPicPr>
        <p:blipFill>
          <a:blip r:embed="rId3">
            <a:alphaModFix/>
          </a:blip>
          <a:stretch>
            <a:fillRect/>
          </a:stretch>
        </p:blipFill>
        <p:spPr>
          <a:xfrm>
            <a:off x="8380067" y="7271541"/>
            <a:ext cx="594200" cy="569933"/>
          </a:xfrm>
          <a:prstGeom prst="rect">
            <a:avLst/>
          </a:prstGeom>
          <a:noFill/>
          <a:ln>
            <a:noFill/>
          </a:ln>
        </p:spPr>
      </p:pic>
      <p:pic>
        <p:nvPicPr>
          <p:cNvPr id="551" name="Google Shape;551;p72"/>
          <p:cNvPicPr preferRelativeResize="0"/>
          <p:nvPr/>
        </p:nvPicPr>
        <p:blipFill>
          <a:blip r:embed="rId3">
            <a:alphaModFix/>
          </a:blip>
          <a:stretch>
            <a:fillRect/>
          </a:stretch>
        </p:blipFill>
        <p:spPr>
          <a:xfrm>
            <a:off x="7275833" y="7271574"/>
            <a:ext cx="594200" cy="569933"/>
          </a:xfrm>
          <a:prstGeom prst="rect">
            <a:avLst/>
          </a:prstGeom>
          <a:noFill/>
          <a:ln>
            <a:noFill/>
          </a:ln>
        </p:spPr>
      </p:pic>
      <p:grpSp>
        <p:nvGrpSpPr>
          <p:cNvPr id="552" name="Google Shape;552;p72"/>
          <p:cNvGrpSpPr/>
          <p:nvPr/>
        </p:nvGrpSpPr>
        <p:grpSpPr>
          <a:xfrm>
            <a:off x="1944652" y="8909828"/>
            <a:ext cx="5651412" cy="1109614"/>
            <a:chOff x="729235" y="3341144"/>
            <a:chExt cx="2119253" cy="416100"/>
          </a:xfrm>
        </p:grpSpPr>
        <p:sp>
          <p:nvSpPr>
            <p:cNvPr id="553" name="Google Shape;553;p72"/>
            <p:cNvSpPr txBox="1"/>
            <p:nvPr/>
          </p:nvSpPr>
          <p:spPr>
            <a:xfrm rot="1516">
              <a:off x="729235" y="3341594"/>
              <a:ext cx="2041500" cy="415200"/>
            </a:xfrm>
            <a:prstGeom prst="rect">
              <a:avLst/>
            </a:prstGeom>
            <a:noFill/>
            <a:ln>
              <a:noFill/>
            </a:ln>
          </p:spPr>
          <p:txBody>
            <a:bodyPr anchorCtr="0" anchor="ctr" bIns="243800" lIns="243800" spcFirstLastPara="1" rIns="243800" wrap="square" tIns="243800">
              <a:noAutofit/>
            </a:bodyPr>
            <a:lstStyle/>
            <a:p>
              <a:pPr indent="0" lvl="0" marL="0" rtl="0" algn="l">
                <a:spcBef>
                  <a:spcPts val="0"/>
                </a:spcBef>
                <a:spcAft>
                  <a:spcPts val="0"/>
                </a:spcAft>
                <a:buNone/>
              </a:pPr>
              <a:r>
                <a:rPr b="1" lang="en-US" sz="2700">
                  <a:solidFill>
                    <a:srgbClr val="FFFFFF"/>
                  </a:solidFill>
                  <a:latin typeface="Proxima Nova"/>
                  <a:ea typeface="Proxima Nova"/>
                  <a:cs typeface="Proxima Nova"/>
                  <a:sym typeface="Proxima Nova"/>
                </a:rPr>
                <a:t>     Http</a:t>
              </a:r>
              <a:endParaRPr b="1" sz="2700">
                <a:solidFill>
                  <a:srgbClr val="FFFFFF"/>
                </a:solidFill>
                <a:latin typeface="Proxima Nova"/>
                <a:ea typeface="Proxima Nova"/>
                <a:cs typeface="Proxima Nova"/>
                <a:sym typeface="Proxima Nova"/>
              </a:endParaRPr>
            </a:p>
            <a:p>
              <a:pPr indent="0" lvl="0" marL="0" rtl="0" algn="l">
                <a:spcBef>
                  <a:spcPts val="0"/>
                </a:spcBef>
                <a:spcAft>
                  <a:spcPts val="0"/>
                </a:spcAft>
                <a:buNone/>
              </a:pPr>
              <a:r>
                <a:rPr b="1" lang="en-US" sz="2700">
                  <a:solidFill>
                    <a:srgbClr val="FFFFFF"/>
                  </a:solidFill>
                  <a:latin typeface="Proxima Nova"/>
                  <a:ea typeface="Proxima Nova"/>
                  <a:cs typeface="Proxima Nova"/>
                  <a:sym typeface="Proxima Nova"/>
                </a:rPr>
                <a:t>Requests</a:t>
              </a:r>
              <a:endParaRPr b="1" sz="2700">
                <a:solidFill>
                  <a:srgbClr val="FFFFFF"/>
                </a:solidFill>
                <a:latin typeface="Proxima Nova"/>
                <a:ea typeface="Proxima Nova"/>
                <a:cs typeface="Proxima Nova"/>
                <a:sym typeface="Proxima Nova"/>
              </a:endParaRPr>
            </a:p>
          </p:txBody>
        </p:sp>
        <p:cxnSp>
          <p:nvCxnSpPr>
            <p:cNvPr id="554" name="Google Shape;554;p72"/>
            <p:cNvCxnSpPr>
              <a:stCxn id="555" idx="3"/>
              <a:endCxn id="556" idx="1"/>
            </p:cNvCxnSpPr>
            <p:nvPr/>
          </p:nvCxnSpPr>
          <p:spPr>
            <a:xfrm>
              <a:off x="897888" y="3569852"/>
              <a:ext cx="1950600" cy="0"/>
            </a:xfrm>
            <a:prstGeom prst="straightConnector1">
              <a:avLst/>
            </a:prstGeom>
            <a:noFill/>
            <a:ln cap="flat" cmpd="sng" w="19050">
              <a:solidFill>
                <a:srgbClr val="F3F3F3"/>
              </a:solidFill>
              <a:prstDash val="solid"/>
              <a:round/>
              <a:headEnd len="med" w="med" type="triangle"/>
              <a:tailEnd len="med" w="med" type="triangle"/>
            </a:ln>
          </p:spPr>
        </p:cxnSp>
      </p:grpSp>
      <p:pic>
        <p:nvPicPr>
          <p:cNvPr id="555" name="Google Shape;555;p72"/>
          <p:cNvPicPr preferRelativeResize="0"/>
          <p:nvPr/>
        </p:nvPicPr>
        <p:blipFill>
          <a:blip r:embed="rId4">
            <a:alphaModFix/>
          </a:blip>
          <a:stretch>
            <a:fillRect/>
          </a:stretch>
        </p:blipFill>
        <p:spPr>
          <a:xfrm>
            <a:off x="500733" y="8572892"/>
            <a:ext cx="1893665" cy="1893665"/>
          </a:xfrm>
          <a:prstGeom prst="rect">
            <a:avLst/>
          </a:prstGeom>
          <a:noFill/>
          <a:ln>
            <a:noFill/>
          </a:ln>
        </p:spPr>
      </p:pic>
      <p:cxnSp>
        <p:nvCxnSpPr>
          <p:cNvPr id="557" name="Google Shape;557;p72"/>
          <p:cNvCxnSpPr>
            <a:stCxn id="549" idx="2"/>
            <a:endCxn id="556" idx="0"/>
          </p:cNvCxnSpPr>
          <p:nvPr/>
        </p:nvCxnSpPr>
        <p:spPr>
          <a:xfrm>
            <a:off x="8215800" y="7936425"/>
            <a:ext cx="0" cy="1027800"/>
          </a:xfrm>
          <a:prstGeom prst="straightConnector1">
            <a:avLst/>
          </a:prstGeom>
          <a:noFill/>
          <a:ln cap="flat" cmpd="sng" w="9525">
            <a:solidFill>
              <a:srgbClr val="F3F3F3"/>
            </a:solidFill>
            <a:prstDash val="dash"/>
            <a:round/>
            <a:headEnd len="med" w="med" type="triangle"/>
            <a:tailEnd len="med" w="med" type="triangle"/>
          </a:ln>
        </p:spPr>
      </p:cxnSp>
      <p:sp>
        <p:nvSpPr>
          <p:cNvPr id="558" name="Google Shape;558;p72"/>
          <p:cNvSpPr txBox="1"/>
          <p:nvPr/>
        </p:nvSpPr>
        <p:spPr>
          <a:xfrm>
            <a:off x="5466425" y="6780125"/>
            <a:ext cx="5082600" cy="297600"/>
          </a:xfrm>
          <a:prstGeom prst="rect">
            <a:avLst/>
          </a:prstGeom>
          <a:noFill/>
          <a:ln>
            <a:noFill/>
          </a:ln>
        </p:spPr>
        <p:txBody>
          <a:bodyPr anchorCtr="0" anchor="ctr" bIns="243800" lIns="243800" spcFirstLastPara="1" rIns="243800" wrap="square" tIns="243800">
            <a:noAutofit/>
          </a:bodyPr>
          <a:lstStyle/>
          <a:p>
            <a:pPr indent="0" lvl="0" marL="0" rtl="0" algn="ctr">
              <a:spcBef>
                <a:spcPts val="0"/>
              </a:spcBef>
              <a:spcAft>
                <a:spcPts val="0"/>
              </a:spcAft>
              <a:buNone/>
            </a:pPr>
            <a:r>
              <a:rPr b="1" lang="en-US" sz="2700">
                <a:solidFill>
                  <a:srgbClr val="FFFFFF"/>
                </a:solidFill>
                <a:latin typeface="Proxima Nova"/>
                <a:ea typeface="Proxima Nova"/>
                <a:cs typeface="Proxima Nova"/>
                <a:sym typeface="Proxima Nova"/>
              </a:rPr>
              <a:t>Spring Boot </a:t>
            </a:r>
            <a:r>
              <a:rPr b="1" lang="en-US" sz="2700">
                <a:solidFill>
                  <a:srgbClr val="FFFFFF"/>
                </a:solidFill>
                <a:latin typeface="Proxima Nova"/>
                <a:ea typeface="Proxima Nova"/>
                <a:cs typeface="Proxima Nova"/>
                <a:sym typeface="Proxima Nova"/>
              </a:rPr>
              <a:t>Microservices</a:t>
            </a:r>
            <a:endParaRPr b="1" sz="2700">
              <a:solidFill>
                <a:srgbClr val="FFFFFF"/>
              </a:solidFill>
              <a:latin typeface="Proxima Nova"/>
              <a:ea typeface="Proxima Nova"/>
              <a:cs typeface="Proxima Nova"/>
              <a:sym typeface="Proxima Nova"/>
            </a:endParaRPr>
          </a:p>
        </p:txBody>
      </p:sp>
      <p:pic>
        <p:nvPicPr>
          <p:cNvPr id="556" name="Google Shape;556;p72"/>
          <p:cNvPicPr preferRelativeResize="0"/>
          <p:nvPr/>
        </p:nvPicPr>
        <p:blipFill>
          <a:blip r:embed="rId5">
            <a:alphaModFix/>
          </a:blip>
          <a:stretch>
            <a:fillRect/>
          </a:stretch>
        </p:blipFill>
        <p:spPr>
          <a:xfrm>
            <a:off x="7596203" y="8964250"/>
            <a:ext cx="1239200" cy="1110989"/>
          </a:xfrm>
          <a:prstGeom prst="rect">
            <a:avLst/>
          </a:prstGeom>
          <a:noFill/>
          <a:ln>
            <a:noFill/>
          </a:ln>
        </p:spPr>
      </p:pic>
      <p:sp>
        <p:nvSpPr>
          <p:cNvPr id="559" name="Google Shape;559;p72"/>
          <p:cNvSpPr txBox="1"/>
          <p:nvPr/>
        </p:nvSpPr>
        <p:spPr>
          <a:xfrm>
            <a:off x="7305967" y="9982725"/>
            <a:ext cx="2223900" cy="476700"/>
          </a:xfrm>
          <a:prstGeom prst="rect">
            <a:avLst/>
          </a:prstGeom>
          <a:noFill/>
          <a:ln>
            <a:noFill/>
          </a:ln>
        </p:spPr>
        <p:txBody>
          <a:bodyPr anchorCtr="0" anchor="ctr" bIns="243800" lIns="243800" spcFirstLastPara="1" rIns="243800" wrap="square" tIns="243800">
            <a:noAutofit/>
          </a:bodyPr>
          <a:lstStyle/>
          <a:p>
            <a:pPr indent="0" lvl="0" marL="0" rtl="0" algn="l">
              <a:spcBef>
                <a:spcPts val="0"/>
              </a:spcBef>
              <a:spcAft>
                <a:spcPts val="0"/>
              </a:spcAft>
              <a:buNone/>
            </a:pPr>
            <a:r>
              <a:rPr b="1" lang="en-US" sz="2700">
                <a:solidFill>
                  <a:srgbClr val="FFFFFF"/>
                </a:solidFill>
                <a:latin typeface="Proxima Nova"/>
                <a:ea typeface="Proxima Nova"/>
                <a:cs typeface="Proxima Nova"/>
                <a:sym typeface="Proxima Nova"/>
              </a:rPr>
              <a:t>Web App</a:t>
            </a:r>
            <a:endParaRPr b="1" sz="2700">
              <a:solidFill>
                <a:srgbClr val="FFFFFF"/>
              </a:solidFill>
              <a:latin typeface="Proxima Nova"/>
              <a:ea typeface="Proxima Nova"/>
              <a:cs typeface="Proxima Nova"/>
              <a:sym typeface="Proxima Nova"/>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3" name="Shape 563"/>
        <p:cNvGrpSpPr/>
        <p:nvPr/>
      </p:nvGrpSpPr>
      <p:grpSpPr>
        <a:xfrm>
          <a:off x="0" y="0"/>
          <a:ext cx="0" cy="0"/>
          <a:chOff x="0" y="0"/>
          <a:chExt cx="0" cy="0"/>
        </a:xfrm>
      </p:grpSpPr>
      <p:sp>
        <p:nvSpPr>
          <p:cNvPr id="564" name="Google Shape;564;p73"/>
          <p:cNvSpPr txBox="1"/>
          <p:nvPr>
            <p:ph type="title"/>
          </p:nvPr>
        </p:nvSpPr>
        <p:spPr>
          <a:xfrm>
            <a:off x="862701" y="449447"/>
            <a:ext cx="22664700" cy="1694400"/>
          </a:xfrm>
          <a:prstGeom prst="rect">
            <a:avLst/>
          </a:prstGeom>
          <a:no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FFFFFF"/>
              </a:buClr>
              <a:buSzPts val="8000"/>
              <a:buFont typeface="Proxima Nova"/>
              <a:buNone/>
            </a:pPr>
            <a:r>
              <a:rPr lang="en-US"/>
              <a:t>Retail Marketplace Architecture</a:t>
            </a:r>
            <a:endParaRPr/>
          </a:p>
        </p:txBody>
      </p:sp>
      <p:sp>
        <p:nvSpPr>
          <p:cNvPr id="565" name="Google Shape;565;p73"/>
          <p:cNvSpPr txBox="1"/>
          <p:nvPr>
            <p:ph idx="12" type="sldNum"/>
          </p:nvPr>
        </p:nvSpPr>
        <p:spPr>
          <a:xfrm>
            <a:off x="23626606" y="12693696"/>
            <a:ext cx="391500" cy="523200"/>
          </a:xfrm>
          <a:prstGeom prst="rect">
            <a:avLst/>
          </a:prstGeom>
          <a:noFill/>
          <a:ln>
            <a:noFill/>
          </a:ln>
        </p:spPr>
        <p:txBody>
          <a:bodyPr anchorCtr="0" anchor="ctr" bIns="121900" lIns="121900" spcFirstLastPara="1" rIns="121900" wrap="square" tIns="121900">
            <a:noAutofit/>
          </a:bodyPr>
          <a:lstStyle/>
          <a:p>
            <a:pPr indent="0" lvl="0" marL="0" rtl="0" algn="r">
              <a:spcBef>
                <a:spcPts val="0"/>
              </a:spcBef>
              <a:spcAft>
                <a:spcPts val="0"/>
              </a:spcAft>
              <a:buClr>
                <a:srgbClr val="A3A4B5"/>
              </a:buClr>
              <a:buSzPts val="1800"/>
              <a:buFont typeface="Proxima Nova"/>
              <a:buNone/>
            </a:pPr>
            <a:fld id="{00000000-1234-1234-1234-123412341234}" type="slidenum">
              <a:rPr lang="en-US"/>
              <a:t>‹#›</a:t>
            </a:fld>
            <a:endParaRPr/>
          </a:p>
        </p:txBody>
      </p:sp>
      <p:sp>
        <p:nvSpPr>
          <p:cNvPr id="566" name="Google Shape;566;p73"/>
          <p:cNvSpPr/>
          <p:nvPr/>
        </p:nvSpPr>
        <p:spPr>
          <a:xfrm>
            <a:off x="6618600" y="7176525"/>
            <a:ext cx="3194400" cy="759900"/>
          </a:xfrm>
          <a:prstGeom prst="roundRect">
            <a:avLst>
              <a:gd fmla="val 8284" name="adj"/>
            </a:avLst>
          </a:prstGeom>
          <a:noFill/>
          <a:ln cap="flat" cmpd="sng" w="19050">
            <a:solidFill>
              <a:srgbClr val="FFFFFF"/>
            </a:solidFill>
            <a:prstDash val="solid"/>
            <a:round/>
            <a:headEnd len="sm" w="sm" type="none"/>
            <a:tailEnd len="sm" w="sm" type="none"/>
          </a:ln>
        </p:spPr>
        <p:txBody>
          <a:bodyPr anchorCtr="0" anchor="ctr" bIns="243800" lIns="243800" spcFirstLastPara="1" rIns="243800" wrap="square" tIns="243800">
            <a:noAutofit/>
          </a:bodyPr>
          <a:lstStyle/>
          <a:p>
            <a:pPr indent="0" lvl="0" marL="0" rtl="0" algn="ctr">
              <a:spcBef>
                <a:spcPts val="0"/>
              </a:spcBef>
              <a:spcAft>
                <a:spcPts val="0"/>
              </a:spcAft>
              <a:buNone/>
            </a:pPr>
            <a:r>
              <a:t/>
            </a:r>
            <a:endParaRPr sz="2400">
              <a:solidFill>
                <a:srgbClr val="FFFFFF"/>
              </a:solidFill>
              <a:latin typeface="Proxima Nova"/>
              <a:ea typeface="Proxima Nova"/>
              <a:cs typeface="Proxima Nova"/>
              <a:sym typeface="Proxima Nova"/>
            </a:endParaRPr>
          </a:p>
        </p:txBody>
      </p:sp>
      <p:pic>
        <p:nvPicPr>
          <p:cNvPr id="567" name="Google Shape;567;p73"/>
          <p:cNvPicPr preferRelativeResize="0"/>
          <p:nvPr/>
        </p:nvPicPr>
        <p:blipFill>
          <a:blip r:embed="rId3">
            <a:alphaModFix/>
          </a:blip>
          <a:stretch>
            <a:fillRect/>
          </a:stretch>
        </p:blipFill>
        <p:spPr>
          <a:xfrm>
            <a:off x="8380067" y="7271541"/>
            <a:ext cx="594200" cy="569933"/>
          </a:xfrm>
          <a:prstGeom prst="rect">
            <a:avLst/>
          </a:prstGeom>
          <a:noFill/>
          <a:ln>
            <a:noFill/>
          </a:ln>
        </p:spPr>
      </p:pic>
      <p:pic>
        <p:nvPicPr>
          <p:cNvPr id="568" name="Google Shape;568;p73"/>
          <p:cNvPicPr preferRelativeResize="0"/>
          <p:nvPr/>
        </p:nvPicPr>
        <p:blipFill>
          <a:blip r:embed="rId3">
            <a:alphaModFix/>
          </a:blip>
          <a:stretch>
            <a:fillRect/>
          </a:stretch>
        </p:blipFill>
        <p:spPr>
          <a:xfrm>
            <a:off x="7275833" y="7271574"/>
            <a:ext cx="594200" cy="569933"/>
          </a:xfrm>
          <a:prstGeom prst="rect">
            <a:avLst/>
          </a:prstGeom>
          <a:noFill/>
          <a:ln>
            <a:noFill/>
          </a:ln>
        </p:spPr>
      </p:pic>
      <p:grpSp>
        <p:nvGrpSpPr>
          <p:cNvPr id="569" name="Google Shape;569;p73"/>
          <p:cNvGrpSpPr/>
          <p:nvPr/>
        </p:nvGrpSpPr>
        <p:grpSpPr>
          <a:xfrm>
            <a:off x="1944652" y="8909828"/>
            <a:ext cx="5651412" cy="1109614"/>
            <a:chOff x="729235" y="3341144"/>
            <a:chExt cx="2119253" cy="416100"/>
          </a:xfrm>
        </p:grpSpPr>
        <p:sp>
          <p:nvSpPr>
            <p:cNvPr id="570" name="Google Shape;570;p73"/>
            <p:cNvSpPr txBox="1"/>
            <p:nvPr/>
          </p:nvSpPr>
          <p:spPr>
            <a:xfrm rot="1516">
              <a:off x="729235" y="3341594"/>
              <a:ext cx="2041500" cy="415200"/>
            </a:xfrm>
            <a:prstGeom prst="rect">
              <a:avLst/>
            </a:prstGeom>
            <a:noFill/>
            <a:ln>
              <a:noFill/>
            </a:ln>
          </p:spPr>
          <p:txBody>
            <a:bodyPr anchorCtr="0" anchor="ctr" bIns="243800" lIns="243800" spcFirstLastPara="1" rIns="243800" wrap="square" tIns="243800">
              <a:noAutofit/>
            </a:bodyPr>
            <a:lstStyle/>
            <a:p>
              <a:pPr indent="0" lvl="0" marL="0" rtl="0" algn="l">
                <a:spcBef>
                  <a:spcPts val="0"/>
                </a:spcBef>
                <a:spcAft>
                  <a:spcPts val="0"/>
                </a:spcAft>
                <a:buNone/>
              </a:pPr>
              <a:r>
                <a:rPr b="1" lang="en-US" sz="2700">
                  <a:solidFill>
                    <a:srgbClr val="FFFFFF"/>
                  </a:solidFill>
                  <a:latin typeface="Proxima Nova"/>
                  <a:ea typeface="Proxima Nova"/>
                  <a:cs typeface="Proxima Nova"/>
                  <a:sym typeface="Proxima Nova"/>
                </a:rPr>
                <a:t>     Http</a:t>
              </a:r>
              <a:endParaRPr b="1" sz="2700">
                <a:solidFill>
                  <a:srgbClr val="FFFFFF"/>
                </a:solidFill>
                <a:latin typeface="Proxima Nova"/>
                <a:ea typeface="Proxima Nova"/>
                <a:cs typeface="Proxima Nova"/>
                <a:sym typeface="Proxima Nova"/>
              </a:endParaRPr>
            </a:p>
            <a:p>
              <a:pPr indent="0" lvl="0" marL="0" rtl="0" algn="l">
                <a:spcBef>
                  <a:spcPts val="0"/>
                </a:spcBef>
                <a:spcAft>
                  <a:spcPts val="0"/>
                </a:spcAft>
                <a:buNone/>
              </a:pPr>
              <a:r>
                <a:rPr b="1" lang="en-US" sz="2700">
                  <a:solidFill>
                    <a:srgbClr val="FFFFFF"/>
                  </a:solidFill>
                  <a:latin typeface="Proxima Nova"/>
                  <a:ea typeface="Proxima Nova"/>
                  <a:cs typeface="Proxima Nova"/>
                  <a:sym typeface="Proxima Nova"/>
                </a:rPr>
                <a:t>Requests</a:t>
              </a:r>
              <a:endParaRPr b="1" sz="2700">
                <a:solidFill>
                  <a:srgbClr val="FFFFFF"/>
                </a:solidFill>
                <a:latin typeface="Proxima Nova"/>
                <a:ea typeface="Proxima Nova"/>
                <a:cs typeface="Proxima Nova"/>
                <a:sym typeface="Proxima Nova"/>
              </a:endParaRPr>
            </a:p>
          </p:txBody>
        </p:sp>
        <p:cxnSp>
          <p:nvCxnSpPr>
            <p:cNvPr id="571" name="Google Shape;571;p73"/>
            <p:cNvCxnSpPr>
              <a:stCxn id="572" idx="3"/>
              <a:endCxn id="573" idx="1"/>
            </p:cNvCxnSpPr>
            <p:nvPr/>
          </p:nvCxnSpPr>
          <p:spPr>
            <a:xfrm>
              <a:off x="897888" y="3569852"/>
              <a:ext cx="1950600" cy="0"/>
            </a:xfrm>
            <a:prstGeom prst="straightConnector1">
              <a:avLst/>
            </a:prstGeom>
            <a:noFill/>
            <a:ln cap="flat" cmpd="sng" w="19050">
              <a:solidFill>
                <a:srgbClr val="F3F3F3"/>
              </a:solidFill>
              <a:prstDash val="solid"/>
              <a:round/>
              <a:headEnd len="med" w="med" type="triangle"/>
              <a:tailEnd len="med" w="med" type="triangle"/>
            </a:ln>
          </p:spPr>
        </p:cxnSp>
      </p:grpSp>
      <p:pic>
        <p:nvPicPr>
          <p:cNvPr id="572" name="Google Shape;572;p73"/>
          <p:cNvPicPr preferRelativeResize="0"/>
          <p:nvPr/>
        </p:nvPicPr>
        <p:blipFill>
          <a:blip r:embed="rId4">
            <a:alphaModFix/>
          </a:blip>
          <a:stretch>
            <a:fillRect/>
          </a:stretch>
        </p:blipFill>
        <p:spPr>
          <a:xfrm>
            <a:off x="500733" y="8572892"/>
            <a:ext cx="1893665" cy="1893665"/>
          </a:xfrm>
          <a:prstGeom prst="rect">
            <a:avLst/>
          </a:prstGeom>
          <a:noFill/>
          <a:ln>
            <a:noFill/>
          </a:ln>
        </p:spPr>
      </p:pic>
      <p:cxnSp>
        <p:nvCxnSpPr>
          <p:cNvPr id="574" name="Google Shape;574;p73"/>
          <p:cNvCxnSpPr>
            <a:stCxn id="566" idx="2"/>
            <a:endCxn id="573" idx="0"/>
          </p:cNvCxnSpPr>
          <p:nvPr/>
        </p:nvCxnSpPr>
        <p:spPr>
          <a:xfrm>
            <a:off x="8215800" y="7936425"/>
            <a:ext cx="0" cy="1027800"/>
          </a:xfrm>
          <a:prstGeom prst="straightConnector1">
            <a:avLst/>
          </a:prstGeom>
          <a:noFill/>
          <a:ln cap="flat" cmpd="sng" w="9525">
            <a:solidFill>
              <a:srgbClr val="F3F3F3"/>
            </a:solidFill>
            <a:prstDash val="dash"/>
            <a:round/>
            <a:headEnd len="med" w="med" type="triangle"/>
            <a:tailEnd len="med" w="med" type="triangle"/>
          </a:ln>
        </p:spPr>
      </p:cxnSp>
      <p:sp>
        <p:nvSpPr>
          <p:cNvPr id="575" name="Google Shape;575;p73"/>
          <p:cNvSpPr txBox="1"/>
          <p:nvPr/>
        </p:nvSpPr>
        <p:spPr>
          <a:xfrm>
            <a:off x="5466425" y="6780125"/>
            <a:ext cx="5082600" cy="297600"/>
          </a:xfrm>
          <a:prstGeom prst="rect">
            <a:avLst/>
          </a:prstGeom>
          <a:noFill/>
          <a:ln>
            <a:noFill/>
          </a:ln>
        </p:spPr>
        <p:txBody>
          <a:bodyPr anchorCtr="0" anchor="ctr" bIns="243800" lIns="243800" spcFirstLastPara="1" rIns="243800" wrap="square" tIns="243800">
            <a:noAutofit/>
          </a:bodyPr>
          <a:lstStyle/>
          <a:p>
            <a:pPr indent="0" lvl="0" marL="0" rtl="0" algn="ctr">
              <a:spcBef>
                <a:spcPts val="0"/>
              </a:spcBef>
              <a:spcAft>
                <a:spcPts val="0"/>
              </a:spcAft>
              <a:buNone/>
            </a:pPr>
            <a:r>
              <a:rPr b="1" lang="en-US" sz="2700">
                <a:solidFill>
                  <a:srgbClr val="FFFFFF"/>
                </a:solidFill>
                <a:latin typeface="Proxima Nova"/>
                <a:ea typeface="Proxima Nova"/>
                <a:cs typeface="Proxima Nova"/>
                <a:sym typeface="Proxima Nova"/>
              </a:rPr>
              <a:t>Spring Boot Microservices</a:t>
            </a:r>
            <a:endParaRPr b="1" sz="2700">
              <a:solidFill>
                <a:srgbClr val="FFFFFF"/>
              </a:solidFill>
              <a:latin typeface="Proxima Nova"/>
              <a:ea typeface="Proxima Nova"/>
              <a:cs typeface="Proxima Nova"/>
              <a:sym typeface="Proxima Nova"/>
            </a:endParaRPr>
          </a:p>
        </p:txBody>
      </p:sp>
      <p:pic>
        <p:nvPicPr>
          <p:cNvPr id="573" name="Google Shape;573;p73"/>
          <p:cNvPicPr preferRelativeResize="0"/>
          <p:nvPr/>
        </p:nvPicPr>
        <p:blipFill>
          <a:blip r:embed="rId5">
            <a:alphaModFix/>
          </a:blip>
          <a:stretch>
            <a:fillRect/>
          </a:stretch>
        </p:blipFill>
        <p:spPr>
          <a:xfrm>
            <a:off x="7596203" y="8964250"/>
            <a:ext cx="1239200" cy="1110989"/>
          </a:xfrm>
          <a:prstGeom prst="rect">
            <a:avLst/>
          </a:prstGeom>
          <a:noFill/>
          <a:ln>
            <a:noFill/>
          </a:ln>
        </p:spPr>
      </p:pic>
      <p:sp>
        <p:nvSpPr>
          <p:cNvPr id="576" name="Google Shape;576;p73"/>
          <p:cNvSpPr txBox="1"/>
          <p:nvPr/>
        </p:nvSpPr>
        <p:spPr>
          <a:xfrm>
            <a:off x="7305967" y="9982725"/>
            <a:ext cx="2223900" cy="476700"/>
          </a:xfrm>
          <a:prstGeom prst="rect">
            <a:avLst/>
          </a:prstGeom>
          <a:noFill/>
          <a:ln>
            <a:noFill/>
          </a:ln>
        </p:spPr>
        <p:txBody>
          <a:bodyPr anchorCtr="0" anchor="ctr" bIns="243800" lIns="243800" spcFirstLastPara="1" rIns="243800" wrap="square" tIns="243800">
            <a:noAutofit/>
          </a:bodyPr>
          <a:lstStyle/>
          <a:p>
            <a:pPr indent="0" lvl="0" marL="0" rtl="0" algn="l">
              <a:spcBef>
                <a:spcPts val="0"/>
              </a:spcBef>
              <a:spcAft>
                <a:spcPts val="0"/>
              </a:spcAft>
              <a:buNone/>
            </a:pPr>
            <a:r>
              <a:rPr b="1" lang="en-US" sz="2700">
                <a:solidFill>
                  <a:srgbClr val="FFFFFF"/>
                </a:solidFill>
                <a:latin typeface="Proxima Nova"/>
                <a:ea typeface="Proxima Nova"/>
                <a:cs typeface="Proxima Nova"/>
                <a:sym typeface="Proxima Nova"/>
              </a:rPr>
              <a:t>Web App</a:t>
            </a:r>
            <a:endParaRPr b="1" sz="2700">
              <a:solidFill>
                <a:srgbClr val="FFFFFF"/>
              </a:solidFill>
              <a:latin typeface="Proxima Nova"/>
              <a:ea typeface="Proxima Nova"/>
              <a:cs typeface="Proxima Nova"/>
              <a:sym typeface="Proxima Nova"/>
            </a:endParaRPr>
          </a:p>
        </p:txBody>
      </p:sp>
      <p:sp>
        <p:nvSpPr>
          <p:cNvPr id="577" name="Google Shape;577;p73"/>
          <p:cNvSpPr/>
          <p:nvPr/>
        </p:nvSpPr>
        <p:spPr>
          <a:xfrm>
            <a:off x="17959526" y="5206257"/>
            <a:ext cx="4296000" cy="2331600"/>
          </a:xfrm>
          <a:prstGeom prst="roundRect">
            <a:avLst>
              <a:gd fmla="val 16667" name="adj"/>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78" name="Google Shape;578;p73"/>
          <p:cNvPicPr preferRelativeResize="0"/>
          <p:nvPr/>
        </p:nvPicPr>
        <p:blipFill rotWithShape="1">
          <a:blip r:embed="rId6">
            <a:alphaModFix/>
          </a:blip>
          <a:srcRect b="0" l="0" r="0" t="0"/>
          <a:stretch/>
        </p:blipFill>
        <p:spPr>
          <a:xfrm>
            <a:off x="18193351" y="5818651"/>
            <a:ext cx="1239200" cy="1314407"/>
          </a:xfrm>
          <a:prstGeom prst="rect">
            <a:avLst/>
          </a:prstGeom>
          <a:noFill/>
          <a:ln>
            <a:noFill/>
          </a:ln>
        </p:spPr>
      </p:pic>
      <p:pic>
        <p:nvPicPr>
          <p:cNvPr id="579" name="Google Shape;579;p73"/>
          <p:cNvPicPr preferRelativeResize="0"/>
          <p:nvPr/>
        </p:nvPicPr>
        <p:blipFill rotWithShape="1">
          <a:blip r:embed="rId6">
            <a:alphaModFix/>
          </a:blip>
          <a:srcRect b="0" l="0" r="0" t="0"/>
          <a:stretch/>
        </p:blipFill>
        <p:spPr>
          <a:xfrm>
            <a:off x="19547264" y="5430188"/>
            <a:ext cx="1239200" cy="1314407"/>
          </a:xfrm>
          <a:prstGeom prst="rect">
            <a:avLst/>
          </a:prstGeom>
          <a:noFill/>
          <a:ln>
            <a:noFill/>
          </a:ln>
        </p:spPr>
      </p:pic>
      <p:pic>
        <p:nvPicPr>
          <p:cNvPr id="580" name="Google Shape;580;p73"/>
          <p:cNvPicPr preferRelativeResize="0"/>
          <p:nvPr/>
        </p:nvPicPr>
        <p:blipFill rotWithShape="1">
          <a:blip r:embed="rId6">
            <a:alphaModFix/>
          </a:blip>
          <a:srcRect b="0" l="0" r="0" t="0"/>
          <a:stretch/>
        </p:blipFill>
        <p:spPr>
          <a:xfrm>
            <a:off x="20882414" y="5837238"/>
            <a:ext cx="1239200" cy="1314407"/>
          </a:xfrm>
          <a:prstGeom prst="rect">
            <a:avLst/>
          </a:prstGeom>
          <a:noFill/>
          <a:ln>
            <a:noFill/>
          </a:ln>
        </p:spPr>
      </p:pic>
      <p:sp>
        <p:nvSpPr>
          <p:cNvPr id="581" name="Google Shape;581;p73"/>
          <p:cNvSpPr txBox="1"/>
          <p:nvPr/>
        </p:nvSpPr>
        <p:spPr>
          <a:xfrm rot="1291">
            <a:off x="20392125" y="7348221"/>
            <a:ext cx="3194400" cy="1313400"/>
          </a:xfrm>
          <a:prstGeom prst="rect">
            <a:avLst/>
          </a:prstGeom>
          <a:noFill/>
          <a:ln>
            <a:noFill/>
          </a:ln>
        </p:spPr>
        <p:txBody>
          <a:bodyPr anchorCtr="0" anchor="ctr" bIns="243800" lIns="243800" spcFirstLastPara="1" rIns="243800" wrap="square" tIns="243800">
            <a:noAutofit/>
          </a:bodyPr>
          <a:lstStyle/>
          <a:p>
            <a:pPr indent="0" lvl="0" marL="0" rtl="0" algn="l">
              <a:spcBef>
                <a:spcPts val="0"/>
              </a:spcBef>
              <a:spcAft>
                <a:spcPts val="0"/>
              </a:spcAft>
              <a:buNone/>
            </a:pPr>
            <a:r>
              <a:rPr b="1" lang="en-US" sz="3000">
                <a:solidFill>
                  <a:srgbClr val="FFFFFF"/>
                </a:solidFill>
                <a:latin typeface="Proxima Nova"/>
                <a:ea typeface="Proxima Nova"/>
                <a:cs typeface="Proxima Nova"/>
                <a:sym typeface="Proxima Nova"/>
              </a:rPr>
              <a:t>YugaByte DB on PKS</a:t>
            </a:r>
            <a:endParaRPr b="1" sz="3000">
              <a:solidFill>
                <a:srgbClr val="FFFFFF"/>
              </a:solidFill>
              <a:latin typeface="Proxima Nova"/>
              <a:ea typeface="Proxima Nova"/>
              <a:cs typeface="Proxima Nova"/>
              <a:sym typeface="Proxima Nova"/>
            </a:endParaRPr>
          </a:p>
        </p:txBody>
      </p:sp>
      <p:cxnSp>
        <p:nvCxnSpPr>
          <p:cNvPr id="582" name="Google Shape;582;p73"/>
          <p:cNvCxnSpPr>
            <a:endCxn id="577" idx="1"/>
          </p:cNvCxnSpPr>
          <p:nvPr/>
        </p:nvCxnSpPr>
        <p:spPr>
          <a:xfrm flipH="1" rot="10800000">
            <a:off x="9896726" y="6372057"/>
            <a:ext cx="8062800" cy="1257900"/>
          </a:xfrm>
          <a:prstGeom prst="curvedConnector3">
            <a:avLst>
              <a:gd fmla="val 50000" name="adj1"/>
            </a:avLst>
          </a:prstGeom>
          <a:noFill/>
          <a:ln cap="flat" cmpd="sng" w="38100">
            <a:solidFill>
              <a:srgbClr val="F3F3F3"/>
            </a:solidFill>
            <a:prstDash val="solid"/>
            <a:round/>
            <a:headEnd len="med" w="med" type="triangle"/>
            <a:tailEnd len="med" w="med" type="triangle"/>
          </a:ln>
        </p:spPr>
      </p:cxnSp>
      <p:sp>
        <p:nvSpPr>
          <p:cNvPr id="583" name="Google Shape;583;p73"/>
          <p:cNvSpPr txBox="1"/>
          <p:nvPr/>
        </p:nvSpPr>
        <p:spPr>
          <a:xfrm rot="1538">
            <a:off x="14850355" y="6939584"/>
            <a:ext cx="6035101" cy="1107300"/>
          </a:xfrm>
          <a:prstGeom prst="rect">
            <a:avLst/>
          </a:prstGeom>
          <a:noFill/>
          <a:ln>
            <a:noFill/>
          </a:ln>
        </p:spPr>
        <p:txBody>
          <a:bodyPr anchorCtr="0" anchor="ctr" bIns="243800" lIns="243800" spcFirstLastPara="1" rIns="243800" wrap="square" tIns="243800">
            <a:noAutofit/>
          </a:bodyPr>
          <a:lstStyle/>
          <a:p>
            <a:pPr indent="0" lvl="0" marL="0" rtl="0" algn="l">
              <a:spcBef>
                <a:spcPts val="0"/>
              </a:spcBef>
              <a:spcAft>
                <a:spcPts val="0"/>
              </a:spcAft>
              <a:buNone/>
            </a:pPr>
            <a:r>
              <a:rPr b="1" lang="en-US" sz="2700">
                <a:solidFill>
                  <a:srgbClr val="FFFFFF"/>
                </a:solidFill>
                <a:latin typeface="Proxima Nova"/>
                <a:ea typeface="Proxima Nova"/>
                <a:cs typeface="Proxima Nova"/>
                <a:sym typeface="Proxima Nova"/>
              </a:rPr>
              <a:t>Transactions,</a:t>
            </a:r>
            <a:endParaRPr b="1" sz="2700">
              <a:solidFill>
                <a:srgbClr val="FFFFFF"/>
              </a:solidFill>
              <a:latin typeface="Proxima Nova"/>
              <a:ea typeface="Proxima Nova"/>
              <a:cs typeface="Proxima Nova"/>
              <a:sym typeface="Proxima Nova"/>
            </a:endParaRPr>
          </a:p>
          <a:p>
            <a:pPr indent="0" lvl="0" marL="0" rtl="0" algn="l">
              <a:spcBef>
                <a:spcPts val="0"/>
              </a:spcBef>
              <a:spcAft>
                <a:spcPts val="0"/>
              </a:spcAft>
              <a:buNone/>
            </a:pPr>
            <a:r>
              <a:rPr b="1" lang="en-US" sz="2700">
                <a:solidFill>
                  <a:srgbClr val="FFFFFF"/>
                </a:solidFill>
                <a:latin typeface="Proxima Nova"/>
                <a:ea typeface="Proxima Nova"/>
                <a:cs typeface="Proxima Nova"/>
                <a:sym typeface="Proxima Nova"/>
              </a:rPr>
              <a:t>High Consistency,</a:t>
            </a:r>
            <a:endParaRPr b="1" sz="2700">
              <a:solidFill>
                <a:srgbClr val="FFFFFF"/>
              </a:solidFill>
              <a:latin typeface="Proxima Nova"/>
              <a:ea typeface="Proxima Nova"/>
              <a:cs typeface="Proxima Nova"/>
              <a:sym typeface="Proxima Nova"/>
            </a:endParaRPr>
          </a:p>
          <a:p>
            <a:pPr indent="0" lvl="0" marL="0" rtl="0" algn="l">
              <a:spcBef>
                <a:spcPts val="0"/>
              </a:spcBef>
              <a:spcAft>
                <a:spcPts val="0"/>
              </a:spcAft>
              <a:buNone/>
            </a:pPr>
            <a:r>
              <a:rPr b="1" lang="en-US" sz="2700">
                <a:solidFill>
                  <a:srgbClr val="FFFFFF"/>
                </a:solidFill>
                <a:latin typeface="Proxima Nova"/>
                <a:ea typeface="Proxima Nova"/>
                <a:cs typeface="Proxima Nova"/>
                <a:sym typeface="Proxima Nova"/>
              </a:rPr>
              <a:t>Secondary Indexes</a:t>
            </a:r>
            <a:endParaRPr b="1" sz="2700">
              <a:solidFill>
                <a:srgbClr val="FFFFFF"/>
              </a:solidFill>
              <a:latin typeface="Proxima Nova"/>
              <a:ea typeface="Proxima Nova"/>
              <a:cs typeface="Proxima Nova"/>
              <a:sym typeface="Proxima Nova"/>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7" name="Shape 587"/>
        <p:cNvGrpSpPr/>
        <p:nvPr/>
      </p:nvGrpSpPr>
      <p:grpSpPr>
        <a:xfrm>
          <a:off x="0" y="0"/>
          <a:ext cx="0" cy="0"/>
          <a:chOff x="0" y="0"/>
          <a:chExt cx="0" cy="0"/>
        </a:xfrm>
      </p:grpSpPr>
      <p:sp>
        <p:nvSpPr>
          <p:cNvPr id="588" name="Google Shape;588;p74"/>
          <p:cNvSpPr txBox="1"/>
          <p:nvPr>
            <p:ph type="title"/>
          </p:nvPr>
        </p:nvSpPr>
        <p:spPr>
          <a:xfrm>
            <a:off x="862701" y="449447"/>
            <a:ext cx="22664700" cy="1694400"/>
          </a:xfrm>
          <a:prstGeom prst="rect">
            <a:avLst/>
          </a:prstGeom>
          <a:no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FFFFFF"/>
              </a:buClr>
              <a:buSzPts val="8000"/>
              <a:buFont typeface="Proxima Nova"/>
              <a:buNone/>
            </a:pPr>
            <a:r>
              <a:rPr lang="en-US"/>
              <a:t>Retail Marketplace Architecture</a:t>
            </a:r>
            <a:endParaRPr/>
          </a:p>
        </p:txBody>
      </p:sp>
      <p:sp>
        <p:nvSpPr>
          <p:cNvPr id="589" name="Google Shape;589;p74"/>
          <p:cNvSpPr txBox="1"/>
          <p:nvPr>
            <p:ph idx="12" type="sldNum"/>
          </p:nvPr>
        </p:nvSpPr>
        <p:spPr>
          <a:xfrm>
            <a:off x="23626606" y="12693696"/>
            <a:ext cx="391500" cy="523200"/>
          </a:xfrm>
          <a:prstGeom prst="rect">
            <a:avLst/>
          </a:prstGeom>
          <a:noFill/>
          <a:ln>
            <a:noFill/>
          </a:ln>
        </p:spPr>
        <p:txBody>
          <a:bodyPr anchorCtr="0" anchor="ctr" bIns="121900" lIns="121900" spcFirstLastPara="1" rIns="121900" wrap="square" tIns="121900">
            <a:noAutofit/>
          </a:bodyPr>
          <a:lstStyle/>
          <a:p>
            <a:pPr indent="0" lvl="0" marL="0" rtl="0" algn="r">
              <a:spcBef>
                <a:spcPts val="0"/>
              </a:spcBef>
              <a:spcAft>
                <a:spcPts val="0"/>
              </a:spcAft>
              <a:buClr>
                <a:srgbClr val="A3A4B5"/>
              </a:buClr>
              <a:buSzPts val="1800"/>
              <a:buFont typeface="Proxima Nova"/>
              <a:buNone/>
            </a:pPr>
            <a:fld id="{00000000-1234-1234-1234-123412341234}" type="slidenum">
              <a:rPr lang="en-US"/>
              <a:t>‹#›</a:t>
            </a:fld>
            <a:endParaRPr/>
          </a:p>
        </p:txBody>
      </p:sp>
      <p:grpSp>
        <p:nvGrpSpPr>
          <p:cNvPr id="590" name="Google Shape;590;p74"/>
          <p:cNvGrpSpPr/>
          <p:nvPr/>
        </p:nvGrpSpPr>
        <p:grpSpPr>
          <a:xfrm>
            <a:off x="226975" y="5099271"/>
            <a:ext cx="2536832" cy="2562261"/>
            <a:chOff x="3047327" y="2437862"/>
            <a:chExt cx="951300" cy="960836"/>
          </a:xfrm>
        </p:grpSpPr>
        <p:pic>
          <p:nvPicPr>
            <p:cNvPr id="591" name="Google Shape;591;p74"/>
            <p:cNvPicPr preferRelativeResize="0"/>
            <p:nvPr/>
          </p:nvPicPr>
          <p:blipFill>
            <a:blip r:embed="rId3">
              <a:alphaModFix/>
            </a:blip>
            <a:stretch>
              <a:fillRect/>
            </a:stretch>
          </p:blipFill>
          <p:spPr>
            <a:xfrm>
              <a:off x="3147512" y="2437862"/>
              <a:ext cx="750925" cy="750925"/>
            </a:xfrm>
            <a:prstGeom prst="rect">
              <a:avLst/>
            </a:prstGeom>
            <a:noFill/>
            <a:ln>
              <a:noFill/>
            </a:ln>
          </p:spPr>
        </p:pic>
        <p:sp>
          <p:nvSpPr>
            <p:cNvPr id="592" name="Google Shape;592;p74"/>
            <p:cNvSpPr txBox="1"/>
            <p:nvPr/>
          </p:nvSpPr>
          <p:spPr>
            <a:xfrm>
              <a:off x="3047327" y="3185998"/>
              <a:ext cx="951300" cy="212700"/>
            </a:xfrm>
            <a:prstGeom prst="rect">
              <a:avLst/>
            </a:prstGeom>
            <a:noFill/>
            <a:ln>
              <a:noFill/>
            </a:ln>
          </p:spPr>
          <p:txBody>
            <a:bodyPr anchorCtr="0" anchor="ctr" bIns="243800" lIns="243800" spcFirstLastPara="1" rIns="243800" wrap="square" tIns="243800">
              <a:noAutofit/>
            </a:bodyPr>
            <a:lstStyle/>
            <a:p>
              <a:pPr indent="0" lvl="0" marL="0" rtl="0" algn="ctr">
                <a:spcBef>
                  <a:spcPts val="0"/>
                </a:spcBef>
                <a:spcAft>
                  <a:spcPts val="0"/>
                </a:spcAft>
                <a:buNone/>
              </a:pPr>
              <a:r>
                <a:rPr b="1" lang="en-US" sz="2700">
                  <a:solidFill>
                    <a:srgbClr val="FFFFFF"/>
                  </a:solidFill>
                  <a:latin typeface="Proxima Nova"/>
                  <a:ea typeface="Proxima Nova"/>
                  <a:cs typeface="Proxima Nova"/>
                  <a:sym typeface="Proxima Nova"/>
                </a:rPr>
                <a:t>AWS S3</a:t>
              </a:r>
              <a:endParaRPr b="1" sz="2700">
                <a:solidFill>
                  <a:srgbClr val="FFFFFF"/>
                </a:solidFill>
                <a:latin typeface="Proxima Nova"/>
                <a:ea typeface="Proxima Nova"/>
                <a:cs typeface="Proxima Nova"/>
                <a:sym typeface="Proxima Nova"/>
              </a:endParaRPr>
            </a:p>
          </p:txBody>
        </p:sp>
      </p:grpSp>
      <p:grpSp>
        <p:nvGrpSpPr>
          <p:cNvPr id="593" name="Google Shape;593;p74"/>
          <p:cNvGrpSpPr/>
          <p:nvPr/>
        </p:nvGrpSpPr>
        <p:grpSpPr>
          <a:xfrm>
            <a:off x="2210156" y="5554201"/>
            <a:ext cx="3679246" cy="993612"/>
            <a:chOff x="828798" y="2082799"/>
            <a:chExt cx="1379700" cy="372600"/>
          </a:xfrm>
        </p:grpSpPr>
        <p:cxnSp>
          <p:nvCxnSpPr>
            <p:cNvPr id="594" name="Google Shape;594;p74"/>
            <p:cNvCxnSpPr>
              <a:stCxn id="591" idx="3"/>
              <a:endCxn id="595" idx="1"/>
            </p:cNvCxnSpPr>
            <p:nvPr/>
          </p:nvCxnSpPr>
          <p:spPr>
            <a:xfrm>
              <a:off x="936224" y="2287665"/>
              <a:ext cx="1248300" cy="4200"/>
            </a:xfrm>
            <a:prstGeom prst="straightConnector1">
              <a:avLst/>
            </a:prstGeom>
            <a:noFill/>
            <a:ln cap="flat" cmpd="sng" w="19050">
              <a:solidFill>
                <a:srgbClr val="F3F3F3"/>
              </a:solidFill>
              <a:prstDash val="dash"/>
              <a:round/>
              <a:headEnd len="med" w="med" type="none"/>
              <a:tailEnd len="med" w="med" type="stealth"/>
            </a:ln>
          </p:spPr>
        </p:cxnSp>
        <p:sp>
          <p:nvSpPr>
            <p:cNvPr id="596" name="Google Shape;596;p74"/>
            <p:cNvSpPr txBox="1"/>
            <p:nvPr/>
          </p:nvSpPr>
          <p:spPr>
            <a:xfrm rot="1495">
              <a:off x="828798" y="2083099"/>
              <a:ext cx="1379700" cy="372000"/>
            </a:xfrm>
            <a:prstGeom prst="rect">
              <a:avLst/>
            </a:prstGeom>
            <a:noFill/>
            <a:ln>
              <a:noFill/>
            </a:ln>
          </p:spPr>
          <p:txBody>
            <a:bodyPr anchorCtr="0" anchor="ctr" bIns="243800" lIns="243800" spcFirstLastPara="1" rIns="243800" wrap="square" tIns="243800">
              <a:noAutofit/>
            </a:bodyPr>
            <a:lstStyle/>
            <a:p>
              <a:pPr indent="0" lvl="0" marL="0" rtl="0" algn="l">
                <a:spcBef>
                  <a:spcPts val="0"/>
                </a:spcBef>
                <a:spcAft>
                  <a:spcPts val="0"/>
                </a:spcAft>
                <a:buNone/>
              </a:pPr>
              <a:r>
                <a:rPr b="1" lang="en-US" sz="2700">
                  <a:solidFill>
                    <a:srgbClr val="FFFFFF"/>
                  </a:solidFill>
                  <a:latin typeface="Proxima Nova"/>
                  <a:ea typeface="Proxima Nova"/>
                  <a:cs typeface="Proxima Nova"/>
                  <a:sym typeface="Proxima Nova"/>
                </a:rPr>
                <a:t>Batch </a:t>
              </a:r>
              <a:endParaRPr b="1" sz="2700">
                <a:solidFill>
                  <a:srgbClr val="FFFFFF"/>
                </a:solidFill>
                <a:latin typeface="Proxima Nova"/>
                <a:ea typeface="Proxima Nova"/>
                <a:cs typeface="Proxima Nova"/>
                <a:sym typeface="Proxima Nova"/>
              </a:endParaRPr>
            </a:p>
            <a:p>
              <a:pPr indent="0" lvl="0" marL="0" rtl="0" algn="l">
                <a:spcBef>
                  <a:spcPts val="0"/>
                </a:spcBef>
                <a:spcAft>
                  <a:spcPts val="0"/>
                </a:spcAft>
                <a:buNone/>
              </a:pPr>
              <a:r>
                <a:rPr b="1" lang="en-US" sz="2700">
                  <a:solidFill>
                    <a:srgbClr val="FFFFFF"/>
                  </a:solidFill>
                  <a:latin typeface="Proxima Nova"/>
                  <a:ea typeface="Proxima Nova"/>
                  <a:cs typeface="Proxima Nova"/>
                  <a:sym typeface="Proxima Nova"/>
                </a:rPr>
                <a:t>Load</a:t>
              </a:r>
              <a:endParaRPr b="1" sz="2700">
                <a:solidFill>
                  <a:srgbClr val="FFFFFF"/>
                </a:solidFill>
                <a:latin typeface="Proxima Nova"/>
                <a:ea typeface="Proxima Nova"/>
                <a:cs typeface="Proxima Nova"/>
                <a:sym typeface="Proxima Nova"/>
              </a:endParaRPr>
            </a:p>
          </p:txBody>
        </p:sp>
      </p:grpSp>
      <p:sp>
        <p:nvSpPr>
          <p:cNvPr id="597" name="Google Shape;597;p74"/>
          <p:cNvSpPr/>
          <p:nvPr/>
        </p:nvSpPr>
        <p:spPr>
          <a:xfrm>
            <a:off x="6618600" y="7176525"/>
            <a:ext cx="3194400" cy="759900"/>
          </a:xfrm>
          <a:prstGeom prst="roundRect">
            <a:avLst>
              <a:gd fmla="val 8284" name="adj"/>
            </a:avLst>
          </a:prstGeom>
          <a:noFill/>
          <a:ln cap="flat" cmpd="sng" w="19050">
            <a:solidFill>
              <a:srgbClr val="FFFFFF"/>
            </a:solidFill>
            <a:prstDash val="solid"/>
            <a:round/>
            <a:headEnd len="sm" w="sm" type="none"/>
            <a:tailEnd len="sm" w="sm" type="none"/>
          </a:ln>
        </p:spPr>
        <p:txBody>
          <a:bodyPr anchorCtr="0" anchor="ctr" bIns="243800" lIns="243800" spcFirstLastPara="1" rIns="243800" wrap="square" tIns="243800">
            <a:noAutofit/>
          </a:bodyPr>
          <a:lstStyle/>
          <a:p>
            <a:pPr indent="0" lvl="0" marL="0" rtl="0" algn="ctr">
              <a:spcBef>
                <a:spcPts val="0"/>
              </a:spcBef>
              <a:spcAft>
                <a:spcPts val="0"/>
              </a:spcAft>
              <a:buNone/>
            </a:pPr>
            <a:r>
              <a:t/>
            </a:r>
            <a:endParaRPr sz="2400">
              <a:solidFill>
                <a:srgbClr val="FFFFFF"/>
              </a:solidFill>
              <a:latin typeface="Proxima Nova"/>
              <a:ea typeface="Proxima Nova"/>
              <a:cs typeface="Proxima Nova"/>
              <a:sym typeface="Proxima Nova"/>
            </a:endParaRPr>
          </a:p>
        </p:txBody>
      </p:sp>
      <p:cxnSp>
        <p:nvCxnSpPr>
          <p:cNvPr id="598" name="Google Shape;598;p74"/>
          <p:cNvCxnSpPr/>
          <p:nvPr/>
        </p:nvCxnSpPr>
        <p:spPr>
          <a:xfrm flipH="1" rot="10800000">
            <a:off x="10512850" y="5597175"/>
            <a:ext cx="7476600" cy="677700"/>
          </a:xfrm>
          <a:prstGeom prst="curvedConnector3">
            <a:avLst>
              <a:gd fmla="val 50000" name="adj1"/>
            </a:avLst>
          </a:prstGeom>
          <a:noFill/>
          <a:ln cap="flat" cmpd="sng" w="38100">
            <a:solidFill>
              <a:srgbClr val="F3F3F3"/>
            </a:solidFill>
            <a:prstDash val="solid"/>
            <a:round/>
            <a:headEnd len="med" w="med" type="none"/>
            <a:tailEnd len="med" w="med" type="triangle"/>
          </a:ln>
        </p:spPr>
      </p:cxnSp>
      <p:pic>
        <p:nvPicPr>
          <p:cNvPr id="599" name="Google Shape;599;p74"/>
          <p:cNvPicPr preferRelativeResize="0"/>
          <p:nvPr/>
        </p:nvPicPr>
        <p:blipFill>
          <a:blip r:embed="rId4">
            <a:alphaModFix/>
          </a:blip>
          <a:stretch>
            <a:fillRect/>
          </a:stretch>
        </p:blipFill>
        <p:spPr>
          <a:xfrm>
            <a:off x="8380067" y="7271541"/>
            <a:ext cx="594200" cy="569933"/>
          </a:xfrm>
          <a:prstGeom prst="rect">
            <a:avLst/>
          </a:prstGeom>
          <a:noFill/>
          <a:ln>
            <a:noFill/>
          </a:ln>
        </p:spPr>
      </p:pic>
      <p:pic>
        <p:nvPicPr>
          <p:cNvPr id="600" name="Google Shape;600;p74"/>
          <p:cNvPicPr preferRelativeResize="0"/>
          <p:nvPr/>
        </p:nvPicPr>
        <p:blipFill>
          <a:blip r:embed="rId4">
            <a:alphaModFix/>
          </a:blip>
          <a:stretch>
            <a:fillRect/>
          </a:stretch>
        </p:blipFill>
        <p:spPr>
          <a:xfrm>
            <a:off x="7275833" y="7271574"/>
            <a:ext cx="594200" cy="569933"/>
          </a:xfrm>
          <a:prstGeom prst="rect">
            <a:avLst/>
          </a:prstGeom>
          <a:noFill/>
          <a:ln>
            <a:noFill/>
          </a:ln>
        </p:spPr>
      </p:pic>
      <p:grpSp>
        <p:nvGrpSpPr>
          <p:cNvPr id="601" name="Google Shape;601;p74"/>
          <p:cNvGrpSpPr/>
          <p:nvPr/>
        </p:nvGrpSpPr>
        <p:grpSpPr>
          <a:xfrm>
            <a:off x="1944652" y="8909828"/>
            <a:ext cx="5651412" cy="1109614"/>
            <a:chOff x="729235" y="3341144"/>
            <a:chExt cx="2119253" cy="416100"/>
          </a:xfrm>
        </p:grpSpPr>
        <p:sp>
          <p:nvSpPr>
            <p:cNvPr id="602" name="Google Shape;602;p74"/>
            <p:cNvSpPr txBox="1"/>
            <p:nvPr/>
          </p:nvSpPr>
          <p:spPr>
            <a:xfrm rot="1516">
              <a:off x="729235" y="3341594"/>
              <a:ext cx="2041500" cy="415200"/>
            </a:xfrm>
            <a:prstGeom prst="rect">
              <a:avLst/>
            </a:prstGeom>
            <a:noFill/>
            <a:ln>
              <a:noFill/>
            </a:ln>
          </p:spPr>
          <p:txBody>
            <a:bodyPr anchorCtr="0" anchor="ctr" bIns="243800" lIns="243800" spcFirstLastPara="1" rIns="243800" wrap="square" tIns="243800">
              <a:noAutofit/>
            </a:bodyPr>
            <a:lstStyle/>
            <a:p>
              <a:pPr indent="0" lvl="0" marL="0" rtl="0" algn="l">
                <a:spcBef>
                  <a:spcPts val="0"/>
                </a:spcBef>
                <a:spcAft>
                  <a:spcPts val="0"/>
                </a:spcAft>
                <a:buNone/>
              </a:pPr>
              <a:r>
                <a:rPr b="1" lang="en-US" sz="2700">
                  <a:solidFill>
                    <a:srgbClr val="FFFFFF"/>
                  </a:solidFill>
                  <a:latin typeface="Proxima Nova"/>
                  <a:ea typeface="Proxima Nova"/>
                  <a:cs typeface="Proxima Nova"/>
                  <a:sym typeface="Proxima Nova"/>
                </a:rPr>
                <a:t>     Http</a:t>
              </a:r>
              <a:endParaRPr b="1" sz="2700">
                <a:solidFill>
                  <a:srgbClr val="FFFFFF"/>
                </a:solidFill>
                <a:latin typeface="Proxima Nova"/>
                <a:ea typeface="Proxima Nova"/>
                <a:cs typeface="Proxima Nova"/>
                <a:sym typeface="Proxima Nova"/>
              </a:endParaRPr>
            </a:p>
            <a:p>
              <a:pPr indent="0" lvl="0" marL="0" rtl="0" algn="l">
                <a:spcBef>
                  <a:spcPts val="0"/>
                </a:spcBef>
                <a:spcAft>
                  <a:spcPts val="0"/>
                </a:spcAft>
                <a:buNone/>
              </a:pPr>
              <a:r>
                <a:rPr b="1" lang="en-US" sz="2700">
                  <a:solidFill>
                    <a:srgbClr val="FFFFFF"/>
                  </a:solidFill>
                  <a:latin typeface="Proxima Nova"/>
                  <a:ea typeface="Proxima Nova"/>
                  <a:cs typeface="Proxima Nova"/>
                  <a:sym typeface="Proxima Nova"/>
                </a:rPr>
                <a:t>Requests</a:t>
              </a:r>
              <a:endParaRPr b="1" sz="2700">
                <a:solidFill>
                  <a:srgbClr val="FFFFFF"/>
                </a:solidFill>
                <a:latin typeface="Proxima Nova"/>
                <a:ea typeface="Proxima Nova"/>
                <a:cs typeface="Proxima Nova"/>
                <a:sym typeface="Proxima Nova"/>
              </a:endParaRPr>
            </a:p>
          </p:txBody>
        </p:sp>
        <p:cxnSp>
          <p:nvCxnSpPr>
            <p:cNvPr id="603" name="Google Shape;603;p74"/>
            <p:cNvCxnSpPr>
              <a:stCxn id="604" idx="3"/>
              <a:endCxn id="605" idx="1"/>
            </p:cNvCxnSpPr>
            <p:nvPr/>
          </p:nvCxnSpPr>
          <p:spPr>
            <a:xfrm>
              <a:off x="897888" y="3569852"/>
              <a:ext cx="1950600" cy="0"/>
            </a:xfrm>
            <a:prstGeom prst="straightConnector1">
              <a:avLst/>
            </a:prstGeom>
            <a:noFill/>
            <a:ln cap="flat" cmpd="sng" w="19050">
              <a:solidFill>
                <a:srgbClr val="F3F3F3"/>
              </a:solidFill>
              <a:prstDash val="solid"/>
              <a:round/>
              <a:headEnd len="med" w="med" type="triangle"/>
              <a:tailEnd len="med" w="med" type="triangle"/>
            </a:ln>
          </p:spPr>
        </p:cxnSp>
      </p:grpSp>
      <p:pic>
        <p:nvPicPr>
          <p:cNvPr id="604" name="Google Shape;604;p74"/>
          <p:cNvPicPr preferRelativeResize="0"/>
          <p:nvPr/>
        </p:nvPicPr>
        <p:blipFill>
          <a:blip r:embed="rId5">
            <a:alphaModFix/>
          </a:blip>
          <a:stretch>
            <a:fillRect/>
          </a:stretch>
        </p:blipFill>
        <p:spPr>
          <a:xfrm>
            <a:off x="500733" y="8572892"/>
            <a:ext cx="1893665" cy="1893665"/>
          </a:xfrm>
          <a:prstGeom prst="rect">
            <a:avLst/>
          </a:prstGeom>
          <a:noFill/>
          <a:ln>
            <a:noFill/>
          </a:ln>
        </p:spPr>
      </p:pic>
      <p:cxnSp>
        <p:nvCxnSpPr>
          <p:cNvPr id="606" name="Google Shape;606;p74"/>
          <p:cNvCxnSpPr>
            <a:stCxn id="597" idx="2"/>
            <a:endCxn id="605" idx="0"/>
          </p:cNvCxnSpPr>
          <p:nvPr/>
        </p:nvCxnSpPr>
        <p:spPr>
          <a:xfrm>
            <a:off x="8215800" y="7936425"/>
            <a:ext cx="0" cy="1027800"/>
          </a:xfrm>
          <a:prstGeom prst="straightConnector1">
            <a:avLst/>
          </a:prstGeom>
          <a:noFill/>
          <a:ln cap="flat" cmpd="sng" w="9525">
            <a:solidFill>
              <a:srgbClr val="F3F3F3"/>
            </a:solidFill>
            <a:prstDash val="dash"/>
            <a:round/>
            <a:headEnd len="med" w="med" type="triangle"/>
            <a:tailEnd len="med" w="med" type="triangle"/>
          </a:ln>
        </p:spPr>
      </p:cxnSp>
      <p:sp>
        <p:nvSpPr>
          <p:cNvPr id="607" name="Google Shape;607;p74"/>
          <p:cNvSpPr txBox="1"/>
          <p:nvPr/>
        </p:nvSpPr>
        <p:spPr>
          <a:xfrm>
            <a:off x="5466425" y="6780125"/>
            <a:ext cx="5082600" cy="297600"/>
          </a:xfrm>
          <a:prstGeom prst="rect">
            <a:avLst/>
          </a:prstGeom>
          <a:noFill/>
          <a:ln>
            <a:noFill/>
          </a:ln>
        </p:spPr>
        <p:txBody>
          <a:bodyPr anchorCtr="0" anchor="ctr" bIns="243800" lIns="243800" spcFirstLastPara="1" rIns="243800" wrap="square" tIns="243800">
            <a:noAutofit/>
          </a:bodyPr>
          <a:lstStyle/>
          <a:p>
            <a:pPr indent="0" lvl="0" marL="0" rtl="0" algn="ctr">
              <a:spcBef>
                <a:spcPts val="0"/>
              </a:spcBef>
              <a:spcAft>
                <a:spcPts val="0"/>
              </a:spcAft>
              <a:buNone/>
            </a:pPr>
            <a:r>
              <a:rPr b="1" lang="en-US" sz="2700">
                <a:solidFill>
                  <a:srgbClr val="FFFFFF"/>
                </a:solidFill>
                <a:latin typeface="Proxima Nova"/>
                <a:ea typeface="Proxima Nova"/>
                <a:cs typeface="Proxima Nova"/>
                <a:sym typeface="Proxima Nova"/>
              </a:rPr>
              <a:t>Spring Boot Microservices</a:t>
            </a:r>
            <a:endParaRPr b="1" sz="2700">
              <a:solidFill>
                <a:srgbClr val="FFFFFF"/>
              </a:solidFill>
              <a:latin typeface="Proxima Nova"/>
              <a:ea typeface="Proxima Nova"/>
              <a:cs typeface="Proxima Nova"/>
              <a:sym typeface="Proxima Nova"/>
            </a:endParaRPr>
          </a:p>
        </p:txBody>
      </p:sp>
      <p:pic>
        <p:nvPicPr>
          <p:cNvPr id="605" name="Google Shape;605;p74"/>
          <p:cNvPicPr preferRelativeResize="0"/>
          <p:nvPr/>
        </p:nvPicPr>
        <p:blipFill>
          <a:blip r:embed="rId6">
            <a:alphaModFix/>
          </a:blip>
          <a:stretch>
            <a:fillRect/>
          </a:stretch>
        </p:blipFill>
        <p:spPr>
          <a:xfrm>
            <a:off x="7596203" y="8964250"/>
            <a:ext cx="1239200" cy="1110989"/>
          </a:xfrm>
          <a:prstGeom prst="rect">
            <a:avLst/>
          </a:prstGeom>
          <a:noFill/>
          <a:ln>
            <a:noFill/>
          </a:ln>
        </p:spPr>
      </p:pic>
      <p:sp>
        <p:nvSpPr>
          <p:cNvPr id="608" name="Google Shape;608;p74"/>
          <p:cNvSpPr txBox="1"/>
          <p:nvPr/>
        </p:nvSpPr>
        <p:spPr>
          <a:xfrm>
            <a:off x="7305967" y="9982725"/>
            <a:ext cx="2223900" cy="476700"/>
          </a:xfrm>
          <a:prstGeom prst="rect">
            <a:avLst/>
          </a:prstGeom>
          <a:noFill/>
          <a:ln>
            <a:noFill/>
          </a:ln>
        </p:spPr>
        <p:txBody>
          <a:bodyPr anchorCtr="0" anchor="ctr" bIns="243800" lIns="243800" spcFirstLastPara="1" rIns="243800" wrap="square" tIns="243800">
            <a:noAutofit/>
          </a:bodyPr>
          <a:lstStyle/>
          <a:p>
            <a:pPr indent="0" lvl="0" marL="0" rtl="0" algn="l">
              <a:spcBef>
                <a:spcPts val="0"/>
              </a:spcBef>
              <a:spcAft>
                <a:spcPts val="0"/>
              </a:spcAft>
              <a:buNone/>
            </a:pPr>
            <a:r>
              <a:rPr b="1" lang="en-US" sz="2700">
                <a:solidFill>
                  <a:srgbClr val="FFFFFF"/>
                </a:solidFill>
                <a:latin typeface="Proxima Nova"/>
                <a:ea typeface="Proxima Nova"/>
                <a:cs typeface="Proxima Nova"/>
                <a:sym typeface="Proxima Nova"/>
              </a:rPr>
              <a:t>Web App</a:t>
            </a:r>
            <a:endParaRPr b="1" sz="2700">
              <a:solidFill>
                <a:srgbClr val="FFFFFF"/>
              </a:solidFill>
              <a:latin typeface="Proxima Nova"/>
              <a:ea typeface="Proxima Nova"/>
              <a:cs typeface="Proxima Nova"/>
              <a:sym typeface="Proxima Nova"/>
            </a:endParaRPr>
          </a:p>
        </p:txBody>
      </p:sp>
      <p:grpSp>
        <p:nvGrpSpPr>
          <p:cNvPr id="609" name="Google Shape;609;p74"/>
          <p:cNvGrpSpPr/>
          <p:nvPr/>
        </p:nvGrpSpPr>
        <p:grpSpPr>
          <a:xfrm>
            <a:off x="5180879" y="5228900"/>
            <a:ext cx="5651271" cy="1263166"/>
            <a:chOff x="1942805" y="1762594"/>
            <a:chExt cx="2119200" cy="473681"/>
          </a:xfrm>
        </p:grpSpPr>
        <p:sp>
          <p:nvSpPr>
            <p:cNvPr id="595" name="Google Shape;595;p74"/>
            <p:cNvSpPr/>
            <p:nvPr/>
          </p:nvSpPr>
          <p:spPr>
            <a:xfrm>
              <a:off x="2184425" y="1951275"/>
              <a:ext cx="1772700" cy="285000"/>
            </a:xfrm>
            <a:prstGeom prst="roundRect">
              <a:avLst>
                <a:gd fmla="val 8284" name="adj"/>
              </a:avLst>
            </a:prstGeom>
            <a:noFill/>
            <a:ln cap="flat" cmpd="sng" w="19050">
              <a:solidFill>
                <a:srgbClr val="FFFFFF"/>
              </a:solidFill>
              <a:prstDash val="solid"/>
              <a:round/>
              <a:headEnd len="sm" w="sm" type="none"/>
              <a:tailEnd len="sm" w="sm" type="none"/>
            </a:ln>
          </p:spPr>
          <p:txBody>
            <a:bodyPr anchorCtr="0" anchor="ctr" bIns="243800" lIns="243800" spcFirstLastPara="1" rIns="243800" wrap="square" tIns="243800">
              <a:noAutofit/>
            </a:bodyPr>
            <a:lstStyle/>
            <a:p>
              <a:pPr indent="0" lvl="0" marL="0" rtl="0" algn="ctr">
                <a:spcBef>
                  <a:spcPts val="0"/>
                </a:spcBef>
                <a:spcAft>
                  <a:spcPts val="0"/>
                </a:spcAft>
                <a:buNone/>
              </a:pPr>
              <a:r>
                <a:t/>
              </a:r>
              <a:endParaRPr sz="2400">
                <a:solidFill>
                  <a:srgbClr val="FFFFFF"/>
                </a:solidFill>
                <a:latin typeface="Proxima Nova"/>
                <a:ea typeface="Proxima Nova"/>
                <a:cs typeface="Proxima Nova"/>
                <a:sym typeface="Proxima Nova"/>
              </a:endParaRPr>
            </a:p>
          </p:txBody>
        </p:sp>
        <p:pic>
          <p:nvPicPr>
            <p:cNvPr id="610" name="Google Shape;610;p74"/>
            <p:cNvPicPr preferRelativeResize="0"/>
            <p:nvPr/>
          </p:nvPicPr>
          <p:blipFill>
            <a:blip r:embed="rId4">
              <a:alphaModFix/>
            </a:blip>
            <a:stretch>
              <a:fillRect/>
            </a:stretch>
          </p:blipFill>
          <p:spPr>
            <a:xfrm>
              <a:off x="2497513" y="1986906"/>
              <a:ext cx="222825" cy="213725"/>
            </a:xfrm>
            <a:prstGeom prst="rect">
              <a:avLst/>
            </a:prstGeom>
            <a:noFill/>
            <a:ln>
              <a:noFill/>
            </a:ln>
          </p:spPr>
        </p:pic>
        <p:pic>
          <p:nvPicPr>
            <p:cNvPr id="611" name="Google Shape;611;p74"/>
            <p:cNvPicPr preferRelativeResize="0"/>
            <p:nvPr/>
          </p:nvPicPr>
          <p:blipFill>
            <a:blip r:embed="rId4">
              <a:alphaModFix/>
            </a:blip>
            <a:stretch>
              <a:fillRect/>
            </a:stretch>
          </p:blipFill>
          <p:spPr>
            <a:xfrm>
              <a:off x="2959363" y="1986893"/>
              <a:ext cx="222825" cy="213725"/>
            </a:xfrm>
            <a:prstGeom prst="rect">
              <a:avLst/>
            </a:prstGeom>
            <a:noFill/>
            <a:ln>
              <a:noFill/>
            </a:ln>
          </p:spPr>
        </p:pic>
        <p:pic>
          <p:nvPicPr>
            <p:cNvPr id="612" name="Google Shape;612;p74"/>
            <p:cNvPicPr preferRelativeResize="0"/>
            <p:nvPr/>
          </p:nvPicPr>
          <p:blipFill>
            <a:blip r:embed="rId4">
              <a:alphaModFix/>
            </a:blip>
            <a:stretch>
              <a:fillRect/>
            </a:stretch>
          </p:blipFill>
          <p:spPr>
            <a:xfrm>
              <a:off x="3421188" y="1986918"/>
              <a:ext cx="222825" cy="213725"/>
            </a:xfrm>
            <a:prstGeom prst="rect">
              <a:avLst/>
            </a:prstGeom>
            <a:noFill/>
            <a:ln>
              <a:noFill/>
            </a:ln>
          </p:spPr>
        </p:pic>
        <p:sp>
          <p:nvSpPr>
            <p:cNvPr id="613" name="Google Shape;613;p74"/>
            <p:cNvSpPr txBox="1"/>
            <p:nvPr/>
          </p:nvSpPr>
          <p:spPr>
            <a:xfrm>
              <a:off x="1942805" y="1762594"/>
              <a:ext cx="2119200" cy="178800"/>
            </a:xfrm>
            <a:prstGeom prst="rect">
              <a:avLst/>
            </a:prstGeom>
            <a:noFill/>
            <a:ln>
              <a:noFill/>
            </a:ln>
          </p:spPr>
          <p:txBody>
            <a:bodyPr anchorCtr="0" anchor="ctr" bIns="243800" lIns="243800" spcFirstLastPara="1" rIns="243800" wrap="square" tIns="243800">
              <a:noAutofit/>
            </a:bodyPr>
            <a:lstStyle/>
            <a:p>
              <a:pPr indent="0" lvl="0" marL="0" rtl="0" algn="ctr">
                <a:spcBef>
                  <a:spcPts val="0"/>
                </a:spcBef>
                <a:spcAft>
                  <a:spcPts val="0"/>
                </a:spcAft>
                <a:buNone/>
              </a:pPr>
              <a:r>
                <a:rPr b="1" lang="en-US" sz="2700">
                  <a:solidFill>
                    <a:srgbClr val="FFFFFF"/>
                  </a:solidFill>
                  <a:latin typeface="Proxima Nova"/>
                  <a:ea typeface="Proxima Nova"/>
                  <a:cs typeface="Proxima Nova"/>
                  <a:sym typeface="Proxima Nova"/>
                </a:rPr>
                <a:t>Spring Cloud Data Flow</a:t>
              </a:r>
              <a:endParaRPr b="1" sz="2700">
                <a:solidFill>
                  <a:srgbClr val="FFFFFF"/>
                </a:solidFill>
                <a:latin typeface="Proxima Nova"/>
                <a:ea typeface="Proxima Nova"/>
                <a:cs typeface="Proxima Nova"/>
                <a:sym typeface="Proxima Nova"/>
              </a:endParaRPr>
            </a:p>
          </p:txBody>
        </p:sp>
      </p:grpSp>
      <p:sp>
        <p:nvSpPr>
          <p:cNvPr id="614" name="Google Shape;614;p74"/>
          <p:cNvSpPr/>
          <p:nvPr/>
        </p:nvSpPr>
        <p:spPr>
          <a:xfrm>
            <a:off x="17959526" y="5206257"/>
            <a:ext cx="4296000" cy="2331600"/>
          </a:xfrm>
          <a:prstGeom prst="roundRect">
            <a:avLst>
              <a:gd fmla="val 16667" name="adj"/>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15" name="Google Shape;615;p74"/>
          <p:cNvPicPr preferRelativeResize="0"/>
          <p:nvPr/>
        </p:nvPicPr>
        <p:blipFill rotWithShape="1">
          <a:blip r:embed="rId7">
            <a:alphaModFix/>
          </a:blip>
          <a:srcRect b="0" l="0" r="0" t="0"/>
          <a:stretch/>
        </p:blipFill>
        <p:spPr>
          <a:xfrm>
            <a:off x="18193351" y="5818651"/>
            <a:ext cx="1239200" cy="1314407"/>
          </a:xfrm>
          <a:prstGeom prst="rect">
            <a:avLst/>
          </a:prstGeom>
          <a:noFill/>
          <a:ln>
            <a:noFill/>
          </a:ln>
        </p:spPr>
      </p:pic>
      <p:pic>
        <p:nvPicPr>
          <p:cNvPr id="616" name="Google Shape;616;p74"/>
          <p:cNvPicPr preferRelativeResize="0"/>
          <p:nvPr/>
        </p:nvPicPr>
        <p:blipFill rotWithShape="1">
          <a:blip r:embed="rId7">
            <a:alphaModFix/>
          </a:blip>
          <a:srcRect b="0" l="0" r="0" t="0"/>
          <a:stretch/>
        </p:blipFill>
        <p:spPr>
          <a:xfrm>
            <a:off x="19547264" y="5430188"/>
            <a:ext cx="1239200" cy="1314407"/>
          </a:xfrm>
          <a:prstGeom prst="rect">
            <a:avLst/>
          </a:prstGeom>
          <a:noFill/>
          <a:ln>
            <a:noFill/>
          </a:ln>
        </p:spPr>
      </p:pic>
      <p:pic>
        <p:nvPicPr>
          <p:cNvPr id="617" name="Google Shape;617;p74"/>
          <p:cNvPicPr preferRelativeResize="0"/>
          <p:nvPr/>
        </p:nvPicPr>
        <p:blipFill rotWithShape="1">
          <a:blip r:embed="rId7">
            <a:alphaModFix/>
          </a:blip>
          <a:srcRect b="0" l="0" r="0" t="0"/>
          <a:stretch/>
        </p:blipFill>
        <p:spPr>
          <a:xfrm>
            <a:off x="20882414" y="5837238"/>
            <a:ext cx="1239200" cy="1314407"/>
          </a:xfrm>
          <a:prstGeom prst="rect">
            <a:avLst/>
          </a:prstGeom>
          <a:noFill/>
          <a:ln>
            <a:noFill/>
          </a:ln>
        </p:spPr>
      </p:pic>
      <p:sp>
        <p:nvSpPr>
          <p:cNvPr id="618" name="Google Shape;618;p74"/>
          <p:cNvSpPr txBox="1"/>
          <p:nvPr/>
        </p:nvSpPr>
        <p:spPr>
          <a:xfrm rot="1538">
            <a:off x="14850355" y="6939584"/>
            <a:ext cx="6035101" cy="1107300"/>
          </a:xfrm>
          <a:prstGeom prst="rect">
            <a:avLst/>
          </a:prstGeom>
          <a:noFill/>
          <a:ln>
            <a:noFill/>
          </a:ln>
        </p:spPr>
        <p:txBody>
          <a:bodyPr anchorCtr="0" anchor="ctr" bIns="243800" lIns="243800" spcFirstLastPara="1" rIns="243800" wrap="square" tIns="243800">
            <a:noAutofit/>
          </a:bodyPr>
          <a:lstStyle/>
          <a:p>
            <a:pPr indent="0" lvl="0" marL="0" rtl="0" algn="l">
              <a:spcBef>
                <a:spcPts val="0"/>
              </a:spcBef>
              <a:spcAft>
                <a:spcPts val="0"/>
              </a:spcAft>
              <a:buNone/>
            </a:pPr>
            <a:r>
              <a:rPr b="1" lang="en-US" sz="2700">
                <a:solidFill>
                  <a:srgbClr val="FFFFFF"/>
                </a:solidFill>
                <a:latin typeface="Proxima Nova"/>
                <a:ea typeface="Proxima Nova"/>
                <a:cs typeface="Proxima Nova"/>
                <a:sym typeface="Proxima Nova"/>
              </a:rPr>
              <a:t>Transactions,</a:t>
            </a:r>
            <a:endParaRPr b="1" sz="2700">
              <a:solidFill>
                <a:srgbClr val="FFFFFF"/>
              </a:solidFill>
              <a:latin typeface="Proxima Nova"/>
              <a:ea typeface="Proxima Nova"/>
              <a:cs typeface="Proxima Nova"/>
              <a:sym typeface="Proxima Nova"/>
            </a:endParaRPr>
          </a:p>
          <a:p>
            <a:pPr indent="0" lvl="0" marL="0" rtl="0" algn="l">
              <a:spcBef>
                <a:spcPts val="0"/>
              </a:spcBef>
              <a:spcAft>
                <a:spcPts val="0"/>
              </a:spcAft>
              <a:buNone/>
            </a:pPr>
            <a:r>
              <a:rPr b="1" lang="en-US" sz="2700">
                <a:solidFill>
                  <a:srgbClr val="FFFFFF"/>
                </a:solidFill>
                <a:latin typeface="Proxima Nova"/>
                <a:ea typeface="Proxima Nova"/>
                <a:cs typeface="Proxima Nova"/>
                <a:sym typeface="Proxima Nova"/>
              </a:rPr>
              <a:t>High Consistency,</a:t>
            </a:r>
            <a:endParaRPr b="1" sz="2700">
              <a:solidFill>
                <a:srgbClr val="FFFFFF"/>
              </a:solidFill>
              <a:latin typeface="Proxima Nova"/>
              <a:ea typeface="Proxima Nova"/>
              <a:cs typeface="Proxima Nova"/>
              <a:sym typeface="Proxima Nova"/>
            </a:endParaRPr>
          </a:p>
          <a:p>
            <a:pPr indent="0" lvl="0" marL="0" rtl="0" algn="l">
              <a:spcBef>
                <a:spcPts val="0"/>
              </a:spcBef>
              <a:spcAft>
                <a:spcPts val="0"/>
              </a:spcAft>
              <a:buNone/>
            </a:pPr>
            <a:r>
              <a:rPr b="1" lang="en-US" sz="2700">
                <a:solidFill>
                  <a:srgbClr val="FFFFFF"/>
                </a:solidFill>
                <a:latin typeface="Proxima Nova"/>
                <a:ea typeface="Proxima Nova"/>
                <a:cs typeface="Proxima Nova"/>
                <a:sym typeface="Proxima Nova"/>
              </a:rPr>
              <a:t>Secondary Indexes</a:t>
            </a:r>
            <a:endParaRPr b="1" sz="2700">
              <a:solidFill>
                <a:srgbClr val="FFFFFF"/>
              </a:solidFill>
              <a:latin typeface="Proxima Nova"/>
              <a:ea typeface="Proxima Nova"/>
              <a:cs typeface="Proxima Nova"/>
              <a:sym typeface="Proxima Nova"/>
            </a:endParaRPr>
          </a:p>
        </p:txBody>
      </p:sp>
      <p:sp>
        <p:nvSpPr>
          <p:cNvPr id="619" name="Google Shape;619;p74"/>
          <p:cNvSpPr txBox="1"/>
          <p:nvPr/>
        </p:nvSpPr>
        <p:spPr>
          <a:xfrm rot="1291">
            <a:off x="20392125" y="7348221"/>
            <a:ext cx="3194400" cy="1313400"/>
          </a:xfrm>
          <a:prstGeom prst="rect">
            <a:avLst/>
          </a:prstGeom>
          <a:noFill/>
          <a:ln>
            <a:noFill/>
          </a:ln>
        </p:spPr>
        <p:txBody>
          <a:bodyPr anchorCtr="0" anchor="ctr" bIns="243800" lIns="243800" spcFirstLastPara="1" rIns="243800" wrap="square" tIns="243800">
            <a:noAutofit/>
          </a:bodyPr>
          <a:lstStyle/>
          <a:p>
            <a:pPr indent="0" lvl="0" marL="0" rtl="0" algn="l">
              <a:spcBef>
                <a:spcPts val="0"/>
              </a:spcBef>
              <a:spcAft>
                <a:spcPts val="0"/>
              </a:spcAft>
              <a:buNone/>
            </a:pPr>
            <a:r>
              <a:rPr b="1" lang="en-US" sz="3000">
                <a:solidFill>
                  <a:srgbClr val="FFFFFF"/>
                </a:solidFill>
                <a:latin typeface="Proxima Nova"/>
                <a:ea typeface="Proxima Nova"/>
                <a:cs typeface="Proxima Nova"/>
                <a:sym typeface="Proxima Nova"/>
              </a:rPr>
              <a:t>YugaByte DB on PKS</a:t>
            </a:r>
            <a:endParaRPr b="1" sz="3000">
              <a:solidFill>
                <a:srgbClr val="FFFFFF"/>
              </a:solidFill>
              <a:latin typeface="Proxima Nova"/>
              <a:ea typeface="Proxima Nova"/>
              <a:cs typeface="Proxima Nova"/>
              <a:sym typeface="Proxima Nova"/>
            </a:endParaRPr>
          </a:p>
        </p:txBody>
      </p:sp>
      <p:cxnSp>
        <p:nvCxnSpPr>
          <p:cNvPr id="620" name="Google Shape;620;p74"/>
          <p:cNvCxnSpPr>
            <a:endCxn id="614" idx="1"/>
          </p:cNvCxnSpPr>
          <p:nvPr/>
        </p:nvCxnSpPr>
        <p:spPr>
          <a:xfrm flipH="1" rot="10800000">
            <a:off x="9896726" y="6372057"/>
            <a:ext cx="8062800" cy="1257900"/>
          </a:xfrm>
          <a:prstGeom prst="curvedConnector3">
            <a:avLst>
              <a:gd fmla="val 50000" name="adj1"/>
            </a:avLst>
          </a:prstGeom>
          <a:noFill/>
          <a:ln cap="flat" cmpd="sng" w="38100">
            <a:solidFill>
              <a:srgbClr val="F3F3F3"/>
            </a:solidFill>
            <a:prstDash val="solid"/>
            <a:round/>
            <a:headEnd len="med" w="med" type="triangle"/>
            <a:tailEnd len="med" w="med" type="triangle"/>
          </a:ln>
        </p:spPr>
      </p:cxnSp>
      <p:sp>
        <p:nvSpPr>
          <p:cNvPr id="621" name="Google Shape;621;p74"/>
          <p:cNvSpPr txBox="1"/>
          <p:nvPr/>
        </p:nvSpPr>
        <p:spPr>
          <a:xfrm rot="1538">
            <a:off x="11800012" y="4933719"/>
            <a:ext cx="6035101" cy="1107300"/>
          </a:xfrm>
          <a:prstGeom prst="rect">
            <a:avLst/>
          </a:prstGeom>
          <a:noFill/>
          <a:ln>
            <a:noFill/>
          </a:ln>
        </p:spPr>
        <p:txBody>
          <a:bodyPr anchorCtr="0" anchor="ctr" bIns="243800" lIns="243800" spcFirstLastPara="1" rIns="243800" wrap="square" tIns="243800">
            <a:noAutofit/>
          </a:bodyPr>
          <a:lstStyle/>
          <a:p>
            <a:pPr indent="0" lvl="0" marL="0" rtl="0" algn="l">
              <a:spcBef>
                <a:spcPts val="0"/>
              </a:spcBef>
              <a:spcAft>
                <a:spcPts val="0"/>
              </a:spcAft>
              <a:buNone/>
            </a:pPr>
            <a:r>
              <a:rPr b="1" lang="en-US" sz="2700">
                <a:solidFill>
                  <a:srgbClr val="FFFFFF"/>
                </a:solidFill>
                <a:latin typeface="Proxima Nova"/>
                <a:ea typeface="Proxima Nova"/>
                <a:cs typeface="Proxima Nova"/>
                <a:sym typeface="Proxima Nova"/>
              </a:rPr>
              <a:t>High  Throughput</a:t>
            </a:r>
            <a:endParaRPr b="1" sz="2700">
              <a:solidFill>
                <a:srgbClr val="FFFFFF"/>
              </a:solidFill>
              <a:latin typeface="Proxima Nova"/>
              <a:ea typeface="Proxima Nova"/>
              <a:cs typeface="Proxima Nova"/>
              <a:sym typeface="Proxima Nova"/>
            </a:endParaRPr>
          </a:p>
          <a:p>
            <a:pPr indent="0" lvl="0" marL="0" rtl="0" algn="l">
              <a:spcBef>
                <a:spcPts val="0"/>
              </a:spcBef>
              <a:spcAft>
                <a:spcPts val="0"/>
              </a:spcAft>
              <a:buNone/>
            </a:pPr>
            <a:r>
              <a:rPr b="1" lang="en-US" sz="2700">
                <a:solidFill>
                  <a:srgbClr val="FFFFFF"/>
                </a:solidFill>
                <a:latin typeface="Proxima Nova"/>
                <a:ea typeface="Proxima Nova"/>
                <a:cs typeface="Proxima Nova"/>
                <a:sym typeface="Proxima Nova"/>
              </a:rPr>
              <a:t>Data  Pipelines</a:t>
            </a:r>
            <a:endParaRPr b="1" sz="2700">
              <a:solidFill>
                <a:srgbClr val="FFFFFF"/>
              </a:solidFill>
              <a:latin typeface="Proxima Nova"/>
              <a:ea typeface="Proxima Nova"/>
              <a:cs typeface="Proxima Nova"/>
              <a:sym typeface="Proxima Nova"/>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48"/>
          <p:cNvSpPr txBox="1"/>
          <p:nvPr>
            <p:ph type="title"/>
          </p:nvPr>
        </p:nvSpPr>
        <p:spPr>
          <a:xfrm>
            <a:off x="862701" y="449447"/>
            <a:ext cx="22664700" cy="1694400"/>
          </a:xfrm>
          <a:prstGeom prst="rect">
            <a:avLst/>
          </a:prstGeom>
          <a:no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101128"/>
              </a:buClr>
              <a:buSzPts val="8000"/>
              <a:buFont typeface="Proxima Nova"/>
              <a:buNone/>
            </a:pPr>
            <a:r>
              <a:rPr lang="en-US"/>
              <a:t>What is YugaByte DB?</a:t>
            </a:r>
            <a:endParaRPr/>
          </a:p>
        </p:txBody>
      </p:sp>
      <p:sp>
        <p:nvSpPr>
          <p:cNvPr id="189" name="Google Shape;189;p48"/>
          <p:cNvSpPr/>
          <p:nvPr/>
        </p:nvSpPr>
        <p:spPr>
          <a:xfrm>
            <a:off x="23628892" y="12693696"/>
            <a:ext cx="389400" cy="523200"/>
          </a:xfrm>
          <a:prstGeom prst="rect">
            <a:avLst/>
          </a:prstGeom>
          <a:noFill/>
          <a:ln>
            <a:noFill/>
          </a:ln>
        </p:spPr>
        <p:txBody>
          <a:bodyPr anchorCtr="0" anchor="ctr" bIns="121900" lIns="121900" spcFirstLastPara="1" rIns="121900" wrap="square" tIns="121900">
            <a:noAutofit/>
          </a:bodyPr>
          <a:lstStyle/>
          <a:p>
            <a:pPr indent="0" lvl="0" marL="0" marR="0" rtl="0" algn="r">
              <a:lnSpc>
                <a:spcPct val="100000"/>
              </a:lnSpc>
              <a:spcBef>
                <a:spcPts val="0"/>
              </a:spcBef>
              <a:spcAft>
                <a:spcPts val="0"/>
              </a:spcAft>
              <a:buClr>
                <a:srgbClr val="A3A4B5"/>
              </a:buClr>
              <a:buSzPts val="1800"/>
              <a:buFont typeface="Proxima Nova"/>
              <a:buNone/>
            </a:pPr>
            <a:fld id="{00000000-1234-1234-1234-123412341234}" type="slidenum">
              <a:rPr b="0" i="0" lang="en-US" sz="1800" u="none" cap="none" strike="noStrike">
                <a:solidFill>
                  <a:srgbClr val="A3A4B5"/>
                </a:solidFill>
                <a:latin typeface="Proxima Nova"/>
                <a:ea typeface="Proxima Nova"/>
                <a:cs typeface="Proxima Nova"/>
                <a:sym typeface="Proxima Nova"/>
              </a:rPr>
              <a:t>‹#›</a:t>
            </a:fld>
            <a:r>
              <a:rPr b="0" i="0" lang="en-US" sz="1800" u="none" cap="none" strike="noStrike">
                <a:solidFill>
                  <a:srgbClr val="A3A4B5"/>
                </a:solidFill>
                <a:latin typeface="Proxima Nova"/>
                <a:ea typeface="Proxima Nova"/>
                <a:cs typeface="Proxima Nova"/>
                <a:sym typeface="Proxima Nova"/>
              </a:rPr>
              <a:t>￼</a:t>
            </a:r>
            <a:endParaRPr/>
          </a:p>
        </p:txBody>
      </p:sp>
      <p:sp>
        <p:nvSpPr>
          <p:cNvPr id="190" name="Google Shape;190;p48"/>
          <p:cNvSpPr txBox="1"/>
          <p:nvPr/>
        </p:nvSpPr>
        <p:spPr>
          <a:xfrm>
            <a:off x="1904998" y="7823962"/>
            <a:ext cx="8667600" cy="1539000"/>
          </a:xfrm>
          <a:prstGeom prst="rect">
            <a:avLst/>
          </a:prstGeom>
          <a:noFill/>
          <a:ln>
            <a:noFill/>
          </a:ln>
        </p:spPr>
        <p:txBody>
          <a:bodyPr anchorCtr="0" anchor="t" bIns="91400" lIns="182850" spcFirstLastPara="1" rIns="182850" wrap="square" tIns="91400">
            <a:noAutofit/>
          </a:bodyPr>
          <a:lstStyle/>
          <a:p>
            <a:pPr indent="0" lvl="0" marL="0" marR="0" rtl="0" algn="ctr">
              <a:spcBef>
                <a:spcPts val="0"/>
              </a:spcBef>
              <a:spcAft>
                <a:spcPts val="0"/>
              </a:spcAft>
              <a:buNone/>
            </a:pPr>
            <a:r>
              <a:rPr i="0" lang="en-US" sz="8800" u="none" cap="none" strike="noStrike">
                <a:solidFill>
                  <a:schemeClr val="dk1"/>
                </a:solidFill>
                <a:latin typeface="Proxima Nova"/>
                <a:ea typeface="Proxima Nova"/>
                <a:cs typeface="Proxima Nova"/>
                <a:sym typeface="Proxima Nova"/>
              </a:rPr>
              <a:t>NoSQL + SQL</a:t>
            </a:r>
            <a:endParaRPr i="0" sz="8800" u="none" cap="none" strike="noStrike">
              <a:solidFill>
                <a:schemeClr val="dk1"/>
              </a:solidFill>
              <a:latin typeface="Proxima Nova"/>
              <a:ea typeface="Proxima Nova"/>
              <a:cs typeface="Proxima Nova"/>
              <a:sym typeface="Proxima Nova"/>
            </a:endParaRPr>
          </a:p>
        </p:txBody>
      </p:sp>
      <p:sp>
        <p:nvSpPr>
          <p:cNvPr id="191" name="Google Shape;191;p48"/>
          <p:cNvSpPr txBox="1"/>
          <p:nvPr/>
        </p:nvSpPr>
        <p:spPr>
          <a:xfrm>
            <a:off x="13666538" y="7823964"/>
            <a:ext cx="9240000" cy="1539000"/>
          </a:xfrm>
          <a:prstGeom prst="rect">
            <a:avLst/>
          </a:prstGeom>
          <a:noFill/>
          <a:ln>
            <a:noFill/>
          </a:ln>
        </p:spPr>
        <p:txBody>
          <a:bodyPr anchorCtr="0" anchor="t" bIns="91400" lIns="182850" spcFirstLastPara="1" rIns="182850" wrap="square" tIns="91400">
            <a:noAutofit/>
          </a:bodyPr>
          <a:lstStyle/>
          <a:p>
            <a:pPr indent="0" lvl="0" marL="0" marR="0" rtl="0" algn="ctr">
              <a:spcBef>
                <a:spcPts val="0"/>
              </a:spcBef>
              <a:spcAft>
                <a:spcPts val="0"/>
              </a:spcAft>
              <a:buNone/>
            </a:pPr>
            <a:r>
              <a:rPr i="0" lang="en-US" sz="8800" u="none" cap="none" strike="noStrike">
                <a:solidFill>
                  <a:schemeClr val="dk1"/>
                </a:solidFill>
                <a:latin typeface="Proxima Nova"/>
                <a:ea typeface="Proxima Nova"/>
                <a:cs typeface="Proxima Nova"/>
                <a:sym typeface="Proxima Nova"/>
              </a:rPr>
              <a:t>Cloud Native</a:t>
            </a:r>
            <a:endParaRPr sz="2800">
              <a:latin typeface="Proxima Nova"/>
              <a:ea typeface="Proxima Nova"/>
              <a:cs typeface="Proxima Nova"/>
              <a:sym typeface="Proxima Nova"/>
            </a:endParaRPr>
          </a:p>
        </p:txBody>
      </p:sp>
      <p:pic>
        <p:nvPicPr>
          <p:cNvPr id="192" name="Google Shape;192;p48"/>
          <p:cNvPicPr preferRelativeResize="0"/>
          <p:nvPr/>
        </p:nvPicPr>
        <p:blipFill rotWithShape="1">
          <a:blip r:embed="rId3">
            <a:alphaModFix/>
          </a:blip>
          <a:srcRect b="0" l="0" r="0" t="0"/>
          <a:stretch/>
        </p:blipFill>
        <p:spPr>
          <a:xfrm>
            <a:off x="15341602" y="3048764"/>
            <a:ext cx="4775200" cy="4775200"/>
          </a:xfrm>
          <a:prstGeom prst="rect">
            <a:avLst/>
          </a:prstGeom>
          <a:noFill/>
          <a:ln>
            <a:noFill/>
          </a:ln>
        </p:spPr>
      </p:pic>
      <p:pic>
        <p:nvPicPr>
          <p:cNvPr id="193" name="Google Shape;193;p48"/>
          <p:cNvPicPr preferRelativeResize="0"/>
          <p:nvPr/>
        </p:nvPicPr>
        <p:blipFill rotWithShape="1">
          <a:blip r:embed="rId4">
            <a:alphaModFix/>
          </a:blip>
          <a:srcRect b="0" l="0" r="0" t="0"/>
          <a:stretch/>
        </p:blipFill>
        <p:spPr>
          <a:xfrm>
            <a:off x="3698876" y="3910044"/>
            <a:ext cx="3702050" cy="370205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5" name="Shape 625"/>
        <p:cNvGrpSpPr/>
        <p:nvPr/>
      </p:nvGrpSpPr>
      <p:grpSpPr>
        <a:xfrm>
          <a:off x="0" y="0"/>
          <a:ext cx="0" cy="0"/>
          <a:chOff x="0" y="0"/>
          <a:chExt cx="0" cy="0"/>
        </a:xfrm>
      </p:grpSpPr>
      <p:sp>
        <p:nvSpPr>
          <p:cNvPr id="626" name="Google Shape;626;p75"/>
          <p:cNvSpPr txBox="1"/>
          <p:nvPr>
            <p:ph type="title"/>
          </p:nvPr>
        </p:nvSpPr>
        <p:spPr>
          <a:xfrm>
            <a:off x="862701" y="449447"/>
            <a:ext cx="22664700" cy="1694400"/>
          </a:xfrm>
          <a:prstGeom prst="rect">
            <a:avLst/>
          </a:prstGeom>
          <a:no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FFFFFF"/>
              </a:buClr>
              <a:buSzPts val="8000"/>
              <a:buFont typeface="Proxima Nova"/>
              <a:buNone/>
            </a:pPr>
            <a:r>
              <a:rPr lang="en-US"/>
              <a:t>Retail Marketplace Architecture</a:t>
            </a:r>
            <a:endParaRPr/>
          </a:p>
        </p:txBody>
      </p:sp>
      <p:sp>
        <p:nvSpPr>
          <p:cNvPr id="627" name="Google Shape;627;p75"/>
          <p:cNvSpPr txBox="1"/>
          <p:nvPr>
            <p:ph idx="12" type="sldNum"/>
          </p:nvPr>
        </p:nvSpPr>
        <p:spPr>
          <a:xfrm>
            <a:off x="23626606" y="12693696"/>
            <a:ext cx="391500" cy="523200"/>
          </a:xfrm>
          <a:prstGeom prst="rect">
            <a:avLst/>
          </a:prstGeom>
          <a:noFill/>
          <a:ln>
            <a:noFill/>
          </a:ln>
        </p:spPr>
        <p:txBody>
          <a:bodyPr anchorCtr="0" anchor="ctr" bIns="121900" lIns="121900" spcFirstLastPara="1" rIns="121900" wrap="square" tIns="121900">
            <a:noAutofit/>
          </a:bodyPr>
          <a:lstStyle/>
          <a:p>
            <a:pPr indent="0" lvl="0" marL="0" rtl="0" algn="r">
              <a:spcBef>
                <a:spcPts val="0"/>
              </a:spcBef>
              <a:spcAft>
                <a:spcPts val="0"/>
              </a:spcAft>
              <a:buClr>
                <a:srgbClr val="A3A4B5"/>
              </a:buClr>
              <a:buSzPts val="1800"/>
              <a:buFont typeface="Proxima Nova"/>
              <a:buNone/>
            </a:pPr>
            <a:fld id="{00000000-1234-1234-1234-123412341234}" type="slidenum">
              <a:rPr lang="en-US"/>
              <a:t>‹#›</a:t>
            </a:fld>
            <a:endParaRPr/>
          </a:p>
        </p:txBody>
      </p:sp>
      <p:grpSp>
        <p:nvGrpSpPr>
          <p:cNvPr id="628" name="Google Shape;628;p75"/>
          <p:cNvGrpSpPr/>
          <p:nvPr/>
        </p:nvGrpSpPr>
        <p:grpSpPr>
          <a:xfrm>
            <a:off x="226975" y="5099271"/>
            <a:ext cx="2536832" cy="2562261"/>
            <a:chOff x="3047327" y="2437862"/>
            <a:chExt cx="951300" cy="960836"/>
          </a:xfrm>
        </p:grpSpPr>
        <p:pic>
          <p:nvPicPr>
            <p:cNvPr id="629" name="Google Shape;629;p75"/>
            <p:cNvPicPr preferRelativeResize="0"/>
            <p:nvPr/>
          </p:nvPicPr>
          <p:blipFill>
            <a:blip r:embed="rId3">
              <a:alphaModFix/>
            </a:blip>
            <a:stretch>
              <a:fillRect/>
            </a:stretch>
          </p:blipFill>
          <p:spPr>
            <a:xfrm>
              <a:off x="3147512" y="2437862"/>
              <a:ext cx="750925" cy="750925"/>
            </a:xfrm>
            <a:prstGeom prst="rect">
              <a:avLst/>
            </a:prstGeom>
            <a:noFill/>
            <a:ln>
              <a:noFill/>
            </a:ln>
          </p:spPr>
        </p:pic>
        <p:sp>
          <p:nvSpPr>
            <p:cNvPr id="630" name="Google Shape;630;p75"/>
            <p:cNvSpPr txBox="1"/>
            <p:nvPr/>
          </p:nvSpPr>
          <p:spPr>
            <a:xfrm>
              <a:off x="3047327" y="3185998"/>
              <a:ext cx="951300" cy="212700"/>
            </a:xfrm>
            <a:prstGeom prst="rect">
              <a:avLst/>
            </a:prstGeom>
            <a:noFill/>
            <a:ln>
              <a:noFill/>
            </a:ln>
          </p:spPr>
          <p:txBody>
            <a:bodyPr anchorCtr="0" anchor="ctr" bIns="243800" lIns="243800" spcFirstLastPara="1" rIns="243800" wrap="square" tIns="243800">
              <a:noAutofit/>
            </a:bodyPr>
            <a:lstStyle/>
            <a:p>
              <a:pPr indent="0" lvl="0" marL="0" rtl="0" algn="ctr">
                <a:spcBef>
                  <a:spcPts val="0"/>
                </a:spcBef>
                <a:spcAft>
                  <a:spcPts val="0"/>
                </a:spcAft>
                <a:buNone/>
              </a:pPr>
              <a:r>
                <a:rPr b="1" lang="en-US" sz="2700">
                  <a:solidFill>
                    <a:srgbClr val="FFFFFF"/>
                  </a:solidFill>
                  <a:latin typeface="Proxima Nova"/>
                  <a:ea typeface="Proxima Nova"/>
                  <a:cs typeface="Proxima Nova"/>
                  <a:sym typeface="Proxima Nova"/>
                </a:rPr>
                <a:t>AWS S3</a:t>
              </a:r>
              <a:endParaRPr b="1" sz="2700">
                <a:solidFill>
                  <a:srgbClr val="FFFFFF"/>
                </a:solidFill>
                <a:latin typeface="Proxima Nova"/>
                <a:ea typeface="Proxima Nova"/>
                <a:cs typeface="Proxima Nova"/>
                <a:sym typeface="Proxima Nova"/>
              </a:endParaRPr>
            </a:p>
          </p:txBody>
        </p:sp>
      </p:grpSp>
      <p:grpSp>
        <p:nvGrpSpPr>
          <p:cNvPr id="631" name="Google Shape;631;p75"/>
          <p:cNvGrpSpPr/>
          <p:nvPr/>
        </p:nvGrpSpPr>
        <p:grpSpPr>
          <a:xfrm>
            <a:off x="2210156" y="5554201"/>
            <a:ext cx="3679246" cy="993612"/>
            <a:chOff x="828798" y="2082799"/>
            <a:chExt cx="1379700" cy="372600"/>
          </a:xfrm>
        </p:grpSpPr>
        <p:cxnSp>
          <p:nvCxnSpPr>
            <p:cNvPr id="632" name="Google Shape;632;p75"/>
            <p:cNvCxnSpPr>
              <a:stCxn id="629" idx="3"/>
              <a:endCxn id="633" idx="1"/>
            </p:cNvCxnSpPr>
            <p:nvPr/>
          </p:nvCxnSpPr>
          <p:spPr>
            <a:xfrm>
              <a:off x="936224" y="2287665"/>
              <a:ext cx="1248300" cy="4200"/>
            </a:xfrm>
            <a:prstGeom prst="straightConnector1">
              <a:avLst/>
            </a:prstGeom>
            <a:noFill/>
            <a:ln cap="flat" cmpd="sng" w="19050">
              <a:solidFill>
                <a:srgbClr val="F3F3F3"/>
              </a:solidFill>
              <a:prstDash val="dash"/>
              <a:round/>
              <a:headEnd len="med" w="med" type="none"/>
              <a:tailEnd len="med" w="med" type="stealth"/>
            </a:ln>
          </p:spPr>
        </p:cxnSp>
        <p:sp>
          <p:nvSpPr>
            <p:cNvPr id="634" name="Google Shape;634;p75"/>
            <p:cNvSpPr txBox="1"/>
            <p:nvPr/>
          </p:nvSpPr>
          <p:spPr>
            <a:xfrm rot="1495">
              <a:off x="828798" y="2083099"/>
              <a:ext cx="1379700" cy="372000"/>
            </a:xfrm>
            <a:prstGeom prst="rect">
              <a:avLst/>
            </a:prstGeom>
            <a:noFill/>
            <a:ln>
              <a:noFill/>
            </a:ln>
          </p:spPr>
          <p:txBody>
            <a:bodyPr anchorCtr="0" anchor="ctr" bIns="243800" lIns="243800" spcFirstLastPara="1" rIns="243800" wrap="square" tIns="243800">
              <a:noAutofit/>
            </a:bodyPr>
            <a:lstStyle/>
            <a:p>
              <a:pPr indent="0" lvl="0" marL="0" rtl="0" algn="l">
                <a:spcBef>
                  <a:spcPts val="0"/>
                </a:spcBef>
                <a:spcAft>
                  <a:spcPts val="0"/>
                </a:spcAft>
                <a:buNone/>
              </a:pPr>
              <a:r>
                <a:rPr b="1" lang="en-US" sz="2700">
                  <a:solidFill>
                    <a:srgbClr val="FFFFFF"/>
                  </a:solidFill>
                  <a:latin typeface="Proxima Nova"/>
                  <a:ea typeface="Proxima Nova"/>
                  <a:cs typeface="Proxima Nova"/>
                  <a:sym typeface="Proxima Nova"/>
                </a:rPr>
                <a:t>Batch </a:t>
              </a:r>
              <a:endParaRPr b="1" sz="2700">
                <a:solidFill>
                  <a:srgbClr val="FFFFFF"/>
                </a:solidFill>
                <a:latin typeface="Proxima Nova"/>
                <a:ea typeface="Proxima Nova"/>
                <a:cs typeface="Proxima Nova"/>
                <a:sym typeface="Proxima Nova"/>
              </a:endParaRPr>
            </a:p>
            <a:p>
              <a:pPr indent="0" lvl="0" marL="0" rtl="0" algn="l">
                <a:spcBef>
                  <a:spcPts val="0"/>
                </a:spcBef>
                <a:spcAft>
                  <a:spcPts val="0"/>
                </a:spcAft>
                <a:buNone/>
              </a:pPr>
              <a:r>
                <a:rPr b="1" lang="en-US" sz="2700">
                  <a:solidFill>
                    <a:srgbClr val="FFFFFF"/>
                  </a:solidFill>
                  <a:latin typeface="Proxima Nova"/>
                  <a:ea typeface="Proxima Nova"/>
                  <a:cs typeface="Proxima Nova"/>
                  <a:sym typeface="Proxima Nova"/>
                </a:rPr>
                <a:t>Load</a:t>
              </a:r>
              <a:endParaRPr b="1" sz="2700">
                <a:solidFill>
                  <a:srgbClr val="FFFFFF"/>
                </a:solidFill>
                <a:latin typeface="Proxima Nova"/>
                <a:ea typeface="Proxima Nova"/>
                <a:cs typeface="Proxima Nova"/>
                <a:sym typeface="Proxima Nova"/>
              </a:endParaRPr>
            </a:p>
          </p:txBody>
        </p:sp>
      </p:grpSp>
      <p:grpSp>
        <p:nvGrpSpPr>
          <p:cNvPr id="635" name="Google Shape;635;p75"/>
          <p:cNvGrpSpPr/>
          <p:nvPr/>
        </p:nvGrpSpPr>
        <p:grpSpPr>
          <a:xfrm>
            <a:off x="17733022" y="8556042"/>
            <a:ext cx="2285076" cy="1717904"/>
            <a:chOff x="7349875" y="2923499"/>
            <a:chExt cx="956699" cy="710113"/>
          </a:xfrm>
        </p:grpSpPr>
        <p:grpSp>
          <p:nvGrpSpPr>
            <p:cNvPr id="636" name="Google Shape;636;p75"/>
            <p:cNvGrpSpPr/>
            <p:nvPr/>
          </p:nvGrpSpPr>
          <p:grpSpPr>
            <a:xfrm>
              <a:off x="7349875" y="2923499"/>
              <a:ext cx="956699" cy="710113"/>
              <a:chOff x="6306675" y="1724949"/>
              <a:chExt cx="956699" cy="710113"/>
            </a:xfrm>
          </p:grpSpPr>
          <p:sp>
            <p:nvSpPr>
              <p:cNvPr id="637" name="Google Shape;637;p75"/>
              <p:cNvSpPr/>
              <p:nvPr/>
            </p:nvSpPr>
            <p:spPr>
              <a:xfrm>
                <a:off x="6551774" y="1724949"/>
                <a:ext cx="711600" cy="557700"/>
              </a:xfrm>
              <a:prstGeom prst="roundRect">
                <a:avLst>
                  <a:gd fmla="val 8284" name="adj"/>
                </a:avLst>
              </a:prstGeom>
              <a:solidFill>
                <a:schemeClr val="accent3"/>
              </a:solidFill>
              <a:ln cap="flat" cmpd="sng" w="9525">
                <a:solidFill>
                  <a:schemeClr val="accent2"/>
                </a:solidFill>
                <a:prstDash val="solid"/>
                <a:round/>
                <a:headEnd len="sm" w="sm" type="none"/>
                <a:tailEnd len="sm" w="sm" type="none"/>
              </a:ln>
            </p:spPr>
            <p:txBody>
              <a:bodyPr anchorCtr="0" anchor="ctr" bIns="243800" lIns="243800" spcFirstLastPara="1" rIns="243800" wrap="square" tIns="243800">
                <a:noAutofit/>
              </a:bodyPr>
              <a:lstStyle/>
              <a:p>
                <a:pPr indent="0" lvl="0" marL="0" rtl="0" algn="ctr">
                  <a:spcBef>
                    <a:spcPts val="0"/>
                  </a:spcBef>
                  <a:spcAft>
                    <a:spcPts val="0"/>
                  </a:spcAft>
                  <a:buNone/>
                </a:pPr>
                <a:r>
                  <a:t/>
                </a:r>
                <a:endParaRPr sz="2400">
                  <a:solidFill>
                    <a:srgbClr val="FFFFFF"/>
                  </a:solidFill>
                  <a:latin typeface="Proxima Nova"/>
                  <a:ea typeface="Proxima Nova"/>
                  <a:cs typeface="Proxima Nova"/>
                  <a:sym typeface="Proxima Nova"/>
                </a:endParaRPr>
              </a:p>
            </p:txBody>
          </p:sp>
          <p:sp>
            <p:nvSpPr>
              <p:cNvPr id="638" name="Google Shape;638;p75"/>
              <p:cNvSpPr/>
              <p:nvPr/>
            </p:nvSpPr>
            <p:spPr>
              <a:xfrm>
                <a:off x="6475574" y="1801149"/>
                <a:ext cx="711600" cy="557700"/>
              </a:xfrm>
              <a:prstGeom prst="roundRect">
                <a:avLst>
                  <a:gd fmla="val 8284" name="adj"/>
                </a:avLst>
              </a:prstGeom>
              <a:solidFill>
                <a:schemeClr val="accent3"/>
              </a:solidFill>
              <a:ln cap="flat" cmpd="sng" w="9525">
                <a:solidFill>
                  <a:schemeClr val="accent2"/>
                </a:solidFill>
                <a:prstDash val="solid"/>
                <a:round/>
                <a:headEnd len="sm" w="sm" type="none"/>
                <a:tailEnd len="sm" w="sm" type="none"/>
              </a:ln>
            </p:spPr>
            <p:txBody>
              <a:bodyPr anchorCtr="0" anchor="ctr" bIns="243800" lIns="243800" spcFirstLastPara="1" rIns="243800" wrap="square" tIns="243800">
                <a:noAutofit/>
              </a:bodyPr>
              <a:lstStyle/>
              <a:p>
                <a:pPr indent="0" lvl="0" marL="0" rtl="0" algn="ctr">
                  <a:spcBef>
                    <a:spcPts val="0"/>
                  </a:spcBef>
                  <a:spcAft>
                    <a:spcPts val="0"/>
                  </a:spcAft>
                  <a:buNone/>
                </a:pPr>
                <a:r>
                  <a:t/>
                </a:r>
                <a:endParaRPr sz="2400">
                  <a:solidFill>
                    <a:srgbClr val="FFFFFF"/>
                  </a:solidFill>
                  <a:latin typeface="Proxima Nova"/>
                  <a:ea typeface="Proxima Nova"/>
                  <a:cs typeface="Proxima Nova"/>
                  <a:sym typeface="Proxima Nova"/>
                </a:endParaRPr>
              </a:p>
            </p:txBody>
          </p:sp>
          <p:grpSp>
            <p:nvGrpSpPr>
              <p:cNvPr id="639" name="Google Shape;639;p75"/>
              <p:cNvGrpSpPr/>
              <p:nvPr/>
            </p:nvGrpSpPr>
            <p:grpSpPr>
              <a:xfrm>
                <a:off x="6306675" y="1877361"/>
                <a:ext cx="897000" cy="557700"/>
                <a:chOff x="5119025" y="3118961"/>
                <a:chExt cx="897000" cy="557700"/>
              </a:xfrm>
            </p:grpSpPr>
            <p:sp>
              <p:nvSpPr>
                <p:cNvPr id="640" name="Google Shape;640;p75"/>
                <p:cNvSpPr/>
                <p:nvPr/>
              </p:nvSpPr>
              <p:spPr>
                <a:xfrm>
                  <a:off x="5211724" y="3118961"/>
                  <a:ext cx="711600" cy="557700"/>
                </a:xfrm>
                <a:prstGeom prst="roundRect">
                  <a:avLst>
                    <a:gd fmla="val 8284" name="adj"/>
                  </a:avLst>
                </a:prstGeom>
                <a:solidFill>
                  <a:schemeClr val="accent3"/>
                </a:solidFill>
                <a:ln cap="flat" cmpd="sng" w="9525">
                  <a:solidFill>
                    <a:schemeClr val="accent2"/>
                  </a:solidFill>
                  <a:prstDash val="solid"/>
                  <a:round/>
                  <a:headEnd len="sm" w="sm" type="none"/>
                  <a:tailEnd len="sm" w="sm" type="none"/>
                </a:ln>
              </p:spPr>
              <p:txBody>
                <a:bodyPr anchorCtr="0" anchor="ctr" bIns="243800" lIns="243800" spcFirstLastPara="1" rIns="243800" wrap="square" tIns="243800">
                  <a:noAutofit/>
                </a:bodyPr>
                <a:lstStyle/>
                <a:p>
                  <a:pPr indent="0" lvl="0" marL="0" rtl="0" algn="ctr">
                    <a:spcBef>
                      <a:spcPts val="0"/>
                    </a:spcBef>
                    <a:spcAft>
                      <a:spcPts val="0"/>
                    </a:spcAft>
                    <a:buNone/>
                  </a:pPr>
                  <a:r>
                    <a:t/>
                  </a:r>
                  <a:endParaRPr sz="2400">
                    <a:solidFill>
                      <a:srgbClr val="FFFFFF"/>
                    </a:solidFill>
                    <a:latin typeface="Proxima Nova"/>
                    <a:ea typeface="Proxima Nova"/>
                    <a:cs typeface="Proxima Nova"/>
                    <a:sym typeface="Proxima Nova"/>
                  </a:endParaRPr>
                </a:p>
              </p:txBody>
            </p:sp>
            <p:sp>
              <p:nvSpPr>
                <p:cNvPr id="641" name="Google Shape;641;p75"/>
                <p:cNvSpPr txBox="1"/>
                <p:nvPr/>
              </p:nvSpPr>
              <p:spPr>
                <a:xfrm>
                  <a:off x="5119025" y="3434907"/>
                  <a:ext cx="897000" cy="192600"/>
                </a:xfrm>
                <a:prstGeom prst="rect">
                  <a:avLst/>
                </a:prstGeom>
                <a:noFill/>
                <a:ln>
                  <a:noFill/>
                </a:ln>
              </p:spPr>
              <p:txBody>
                <a:bodyPr anchorCtr="0" anchor="ctr" bIns="243800" lIns="243800" spcFirstLastPara="1" rIns="243800" wrap="square" tIns="243800">
                  <a:noAutofit/>
                </a:bodyPr>
                <a:lstStyle/>
                <a:p>
                  <a:pPr indent="0" lvl="0" marL="0" rtl="0" algn="ctr">
                    <a:spcBef>
                      <a:spcPts val="0"/>
                    </a:spcBef>
                    <a:spcAft>
                      <a:spcPts val="0"/>
                    </a:spcAft>
                    <a:buNone/>
                  </a:pPr>
                  <a:r>
                    <a:rPr lang="en-US" sz="2100">
                      <a:solidFill>
                        <a:srgbClr val="FFFFFF"/>
                      </a:solidFill>
                      <a:latin typeface="Proxima Nova"/>
                      <a:ea typeface="Proxima Nova"/>
                      <a:cs typeface="Proxima Nova"/>
                      <a:sym typeface="Proxima Nova"/>
                    </a:rPr>
                    <a:t>.</a:t>
                  </a:r>
                  <a:endParaRPr sz="2100">
                    <a:solidFill>
                      <a:srgbClr val="FFFFFF"/>
                    </a:solidFill>
                    <a:latin typeface="Proxima Nova"/>
                    <a:ea typeface="Proxima Nova"/>
                    <a:cs typeface="Proxima Nova"/>
                    <a:sym typeface="Proxima Nova"/>
                  </a:endParaRPr>
                </a:p>
              </p:txBody>
            </p:sp>
          </p:grpSp>
        </p:grpSp>
        <p:pic>
          <p:nvPicPr>
            <p:cNvPr id="642" name="Google Shape;642;p75"/>
            <p:cNvPicPr preferRelativeResize="0"/>
            <p:nvPr/>
          </p:nvPicPr>
          <p:blipFill>
            <a:blip r:embed="rId4">
              <a:alphaModFix/>
            </a:blip>
            <a:stretch>
              <a:fillRect/>
            </a:stretch>
          </p:blipFill>
          <p:spPr>
            <a:xfrm>
              <a:off x="7465875" y="3129526"/>
              <a:ext cx="697657" cy="371100"/>
            </a:xfrm>
            <a:prstGeom prst="rect">
              <a:avLst/>
            </a:prstGeom>
            <a:noFill/>
            <a:ln>
              <a:noFill/>
            </a:ln>
            <a:effectLst>
              <a:outerShdw blurRad="57150" rotWithShape="0" algn="bl" dir="5400000" dist="19050">
                <a:srgbClr val="000000">
                  <a:alpha val="50000"/>
                </a:srgbClr>
              </a:outerShdw>
            </a:effectLst>
          </p:spPr>
        </p:pic>
      </p:grpSp>
      <p:sp>
        <p:nvSpPr>
          <p:cNvPr id="643" name="Google Shape;643;p75"/>
          <p:cNvSpPr/>
          <p:nvPr/>
        </p:nvSpPr>
        <p:spPr>
          <a:xfrm>
            <a:off x="6618600" y="7176525"/>
            <a:ext cx="3194400" cy="759900"/>
          </a:xfrm>
          <a:prstGeom prst="roundRect">
            <a:avLst>
              <a:gd fmla="val 8284" name="adj"/>
            </a:avLst>
          </a:prstGeom>
          <a:noFill/>
          <a:ln cap="flat" cmpd="sng" w="19050">
            <a:solidFill>
              <a:srgbClr val="FFFFFF"/>
            </a:solidFill>
            <a:prstDash val="solid"/>
            <a:round/>
            <a:headEnd len="sm" w="sm" type="none"/>
            <a:tailEnd len="sm" w="sm" type="none"/>
          </a:ln>
        </p:spPr>
        <p:txBody>
          <a:bodyPr anchorCtr="0" anchor="ctr" bIns="243800" lIns="243800" spcFirstLastPara="1" rIns="243800" wrap="square" tIns="243800">
            <a:noAutofit/>
          </a:bodyPr>
          <a:lstStyle/>
          <a:p>
            <a:pPr indent="0" lvl="0" marL="0" rtl="0" algn="ctr">
              <a:spcBef>
                <a:spcPts val="0"/>
              </a:spcBef>
              <a:spcAft>
                <a:spcPts val="0"/>
              </a:spcAft>
              <a:buNone/>
            </a:pPr>
            <a:r>
              <a:t/>
            </a:r>
            <a:endParaRPr sz="2400">
              <a:solidFill>
                <a:srgbClr val="FFFFFF"/>
              </a:solidFill>
              <a:latin typeface="Proxima Nova"/>
              <a:ea typeface="Proxima Nova"/>
              <a:cs typeface="Proxima Nova"/>
              <a:sym typeface="Proxima Nova"/>
            </a:endParaRPr>
          </a:p>
        </p:txBody>
      </p:sp>
      <p:cxnSp>
        <p:nvCxnSpPr>
          <p:cNvPr id="644" name="Google Shape;644;p75"/>
          <p:cNvCxnSpPr/>
          <p:nvPr/>
        </p:nvCxnSpPr>
        <p:spPr>
          <a:xfrm flipH="1" rot="10800000">
            <a:off x="10512850" y="5597175"/>
            <a:ext cx="7476600" cy="677700"/>
          </a:xfrm>
          <a:prstGeom prst="curvedConnector3">
            <a:avLst>
              <a:gd fmla="val 50000" name="adj1"/>
            </a:avLst>
          </a:prstGeom>
          <a:noFill/>
          <a:ln cap="flat" cmpd="sng" w="38100">
            <a:solidFill>
              <a:srgbClr val="F3F3F3"/>
            </a:solidFill>
            <a:prstDash val="solid"/>
            <a:round/>
            <a:headEnd len="med" w="med" type="none"/>
            <a:tailEnd len="med" w="med" type="triangle"/>
          </a:ln>
        </p:spPr>
      </p:cxnSp>
      <p:pic>
        <p:nvPicPr>
          <p:cNvPr id="645" name="Google Shape;645;p75"/>
          <p:cNvPicPr preferRelativeResize="0"/>
          <p:nvPr/>
        </p:nvPicPr>
        <p:blipFill>
          <a:blip r:embed="rId5">
            <a:alphaModFix/>
          </a:blip>
          <a:stretch>
            <a:fillRect/>
          </a:stretch>
        </p:blipFill>
        <p:spPr>
          <a:xfrm>
            <a:off x="8380067" y="7271541"/>
            <a:ext cx="594200" cy="569933"/>
          </a:xfrm>
          <a:prstGeom prst="rect">
            <a:avLst/>
          </a:prstGeom>
          <a:noFill/>
          <a:ln>
            <a:noFill/>
          </a:ln>
        </p:spPr>
      </p:pic>
      <p:pic>
        <p:nvPicPr>
          <p:cNvPr id="646" name="Google Shape;646;p75"/>
          <p:cNvPicPr preferRelativeResize="0"/>
          <p:nvPr/>
        </p:nvPicPr>
        <p:blipFill>
          <a:blip r:embed="rId5">
            <a:alphaModFix/>
          </a:blip>
          <a:stretch>
            <a:fillRect/>
          </a:stretch>
        </p:blipFill>
        <p:spPr>
          <a:xfrm>
            <a:off x="7275833" y="7271574"/>
            <a:ext cx="594200" cy="569933"/>
          </a:xfrm>
          <a:prstGeom prst="rect">
            <a:avLst/>
          </a:prstGeom>
          <a:noFill/>
          <a:ln>
            <a:noFill/>
          </a:ln>
        </p:spPr>
      </p:pic>
      <p:grpSp>
        <p:nvGrpSpPr>
          <p:cNvPr id="647" name="Google Shape;647;p75"/>
          <p:cNvGrpSpPr/>
          <p:nvPr/>
        </p:nvGrpSpPr>
        <p:grpSpPr>
          <a:xfrm>
            <a:off x="1944652" y="8909828"/>
            <a:ext cx="5651412" cy="1109614"/>
            <a:chOff x="729235" y="3341144"/>
            <a:chExt cx="2119253" cy="416100"/>
          </a:xfrm>
        </p:grpSpPr>
        <p:sp>
          <p:nvSpPr>
            <p:cNvPr id="648" name="Google Shape;648;p75"/>
            <p:cNvSpPr txBox="1"/>
            <p:nvPr/>
          </p:nvSpPr>
          <p:spPr>
            <a:xfrm rot="1516">
              <a:off x="729235" y="3341594"/>
              <a:ext cx="2041500" cy="415200"/>
            </a:xfrm>
            <a:prstGeom prst="rect">
              <a:avLst/>
            </a:prstGeom>
            <a:noFill/>
            <a:ln>
              <a:noFill/>
            </a:ln>
          </p:spPr>
          <p:txBody>
            <a:bodyPr anchorCtr="0" anchor="ctr" bIns="243800" lIns="243800" spcFirstLastPara="1" rIns="243800" wrap="square" tIns="243800">
              <a:noAutofit/>
            </a:bodyPr>
            <a:lstStyle/>
            <a:p>
              <a:pPr indent="0" lvl="0" marL="0" rtl="0" algn="l">
                <a:spcBef>
                  <a:spcPts val="0"/>
                </a:spcBef>
                <a:spcAft>
                  <a:spcPts val="0"/>
                </a:spcAft>
                <a:buNone/>
              </a:pPr>
              <a:r>
                <a:rPr b="1" lang="en-US" sz="2700">
                  <a:solidFill>
                    <a:srgbClr val="FFFFFF"/>
                  </a:solidFill>
                  <a:latin typeface="Proxima Nova"/>
                  <a:ea typeface="Proxima Nova"/>
                  <a:cs typeface="Proxima Nova"/>
                  <a:sym typeface="Proxima Nova"/>
                </a:rPr>
                <a:t>     Http</a:t>
              </a:r>
              <a:endParaRPr b="1" sz="2700">
                <a:solidFill>
                  <a:srgbClr val="FFFFFF"/>
                </a:solidFill>
                <a:latin typeface="Proxima Nova"/>
                <a:ea typeface="Proxima Nova"/>
                <a:cs typeface="Proxima Nova"/>
                <a:sym typeface="Proxima Nova"/>
              </a:endParaRPr>
            </a:p>
            <a:p>
              <a:pPr indent="0" lvl="0" marL="0" rtl="0" algn="l">
                <a:spcBef>
                  <a:spcPts val="0"/>
                </a:spcBef>
                <a:spcAft>
                  <a:spcPts val="0"/>
                </a:spcAft>
                <a:buNone/>
              </a:pPr>
              <a:r>
                <a:rPr b="1" lang="en-US" sz="2700">
                  <a:solidFill>
                    <a:srgbClr val="FFFFFF"/>
                  </a:solidFill>
                  <a:latin typeface="Proxima Nova"/>
                  <a:ea typeface="Proxima Nova"/>
                  <a:cs typeface="Proxima Nova"/>
                  <a:sym typeface="Proxima Nova"/>
                </a:rPr>
                <a:t>Requests</a:t>
              </a:r>
              <a:endParaRPr b="1" sz="2700">
                <a:solidFill>
                  <a:srgbClr val="FFFFFF"/>
                </a:solidFill>
                <a:latin typeface="Proxima Nova"/>
                <a:ea typeface="Proxima Nova"/>
                <a:cs typeface="Proxima Nova"/>
                <a:sym typeface="Proxima Nova"/>
              </a:endParaRPr>
            </a:p>
          </p:txBody>
        </p:sp>
        <p:cxnSp>
          <p:nvCxnSpPr>
            <p:cNvPr id="649" name="Google Shape;649;p75"/>
            <p:cNvCxnSpPr>
              <a:stCxn id="650" idx="3"/>
              <a:endCxn id="651" idx="1"/>
            </p:cNvCxnSpPr>
            <p:nvPr/>
          </p:nvCxnSpPr>
          <p:spPr>
            <a:xfrm>
              <a:off x="897888" y="3569852"/>
              <a:ext cx="1950600" cy="0"/>
            </a:xfrm>
            <a:prstGeom prst="straightConnector1">
              <a:avLst/>
            </a:prstGeom>
            <a:noFill/>
            <a:ln cap="flat" cmpd="sng" w="19050">
              <a:solidFill>
                <a:srgbClr val="F3F3F3"/>
              </a:solidFill>
              <a:prstDash val="solid"/>
              <a:round/>
              <a:headEnd len="med" w="med" type="triangle"/>
              <a:tailEnd len="med" w="med" type="triangle"/>
            </a:ln>
          </p:spPr>
        </p:cxnSp>
      </p:grpSp>
      <p:pic>
        <p:nvPicPr>
          <p:cNvPr id="650" name="Google Shape;650;p75"/>
          <p:cNvPicPr preferRelativeResize="0"/>
          <p:nvPr/>
        </p:nvPicPr>
        <p:blipFill>
          <a:blip r:embed="rId6">
            <a:alphaModFix/>
          </a:blip>
          <a:stretch>
            <a:fillRect/>
          </a:stretch>
        </p:blipFill>
        <p:spPr>
          <a:xfrm>
            <a:off x="500733" y="8572892"/>
            <a:ext cx="1893665" cy="1893665"/>
          </a:xfrm>
          <a:prstGeom prst="rect">
            <a:avLst/>
          </a:prstGeom>
          <a:noFill/>
          <a:ln>
            <a:noFill/>
          </a:ln>
        </p:spPr>
      </p:pic>
      <p:cxnSp>
        <p:nvCxnSpPr>
          <p:cNvPr id="652" name="Google Shape;652;p75"/>
          <p:cNvCxnSpPr>
            <a:stCxn id="643" idx="2"/>
            <a:endCxn id="651" idx="0"/>
          </p:cNvCxnSpPr>
          <p:nvPr/>
        </p:nvCxnSpPr>
        <p:spPr>
          <a:xfrm>
            <a:off x="8215800" y="7936425"/>
            <a:ext cx="0" cy="1027800"/>
          </a:xfrm>
          <a:prstGeom prst="straightConnector1">
            <a:avLst/>
          </a:prstGeom>
          <a:noFill/>
          <a:ln cap="flat" cmpd="sng" w="9525">
            <a:solidFill>
              <a:srgbClr val="F3F3F3"/>
            </a:solidFill>
            <a:prstDash val="dash"/>
            <a:round/>
            <a:headEnd len="med" w="med" type="triangle"/>
            <a:tailEnd len="med" w="med" type="triangle"/>
          </a:ln>
        </p:spPr>
      </p:cxnSp>
      <p:sp>
        <p:nvSpPr>
          <p:cNvPr id="653" name="Google Shape;653;p75"/>
          <p:cNvSpPr txBox="1"/>
          <p:nvPr/>
        </p:nvSpPr>
        <p:spPr>
          <a:xfrm>
            <a:off x="5466425" y="6780125"/>
            <a:ext cx="5082600" cy="297600"/>
          </a:xfrm>
          <a:prstGeom prst="rect">
            <a:avLst/>
          </a:prstGeom>
          <a:noFill/>
          <a:ln>
            <a:noFill/>
          </a:ln>
        </p:spPr>
        <p:txBody>
          <a:bodyPr anchorCtr="0" anchor="ctr" bIns="243800" lIns="243800" spcFirstLastPara="1" rIns="243800" wrap="square" tIns="243800">
            <a:noAutofit/>
          </a:bodyPr>
          <a:lstStyle/>
          <a:p>
            <a:pPr indent="0" lvl="0" marL="0" rtl="0" algn="ctr">
              <a:spcBef>
                <a:spcPts val="0"/>
              </a:spcBef>
              <a:spcAft>
                <a:spcPts val="0"/>
              </a:spcAft>
              <a:buNone/>
            </a:pPr>
            <a:r>
              <a:rPr b="1" lang="en-US" sz="2700">
                <a:solidFill>
                  <a:srgbClr val="FFFFFF"/>
                </a:solidFill>
                <a:latin typeface="Proxima Nova"/>
                <a:ea typeface="Proxima Nova"/>
                <a:cs typeface="Proxima Nova"/>
                <a:sym typeface="Proxima Nova"/>
              </a:rPr>
              <a:t>Spring Boot Microservices</a:t>
            </a:r>
            <a:endParaRPr b="1" sz="2700">
              <a:solidFill>
                <a:srgbClr val="FFFFFF"/>
              </a:solidFill>
              <a:latin typeface="Proxima Nova"/>
              <a:ea typeface="Proxima Nova"/>
              <a:cs typeface="Proxima Nova"/>
              <a:sym typeface="Proxima Nova"/>
            </a:endParaRPr>
          </a:p>
        </p:txBody>
      </p:sp>
      <p:pic>
        <p:nvPicPr>
          <p:cNvPr id="651" name="Google Shape;651;p75"/>
          <p:cNvPicPr preferRelativeResize="0"/>
          <p:nvPr/>
        </p:nvPicPr>
        <p:blipFill>
          <a:blip r:embed="rId7">
            <a:alphaModFix/>
          </a:blip>
          <a:stretch>
            <a:fillRect/>
          </a:stretch>
        </p:blipFill>
        <p:spPr>
          <a:xfrm>
            <a:off x="7596203" y="8964250"/>
            <a:ext cx="1239200" cy="1110989"/>
          </a:xfrm>
          <a:prstGeom prst="rect">
            <a:avLst/>
          </a:prstGeom>
          <a:noFill/>
          <a:ln>
            <a:noFill/>
          </a:ln>
        </p:spPr>
      </p:pic>
      <p:sp>
        <p:nvSpPr>
          <p:cNvPr id="654" name="Google Shape;654;p75"/>
          <p:cNvSpPr txBox="1"/>
          <p:nvPr/>
        </p:nvSpPr>
        <p:spPr>
          <a:xfrm>
            <a:off x="7305967" y="9982725"/>
            <a:ext cx="2223900" cy="476700"/>
          </a:xfrm>
          <a:prstGeom prst="rect">
            <a:avLst/>
          </a:prstGeom>
          <a:noFill/>
          <a:ln>
            <a:noFill/>
          </a:ln>
        </p:spPr>
        <p:txBody>
          <a:bodyPr anchorCtr="0" anchor="ctr" bIns="243800" lIns="243800" spcFirstLastPara="1" rIns="243800" wrap="square" tIns="243800">
            <a:noAutofit/>
          </a:bodyPr>
          <a:lstStyle/>
          <a:p>
            <a:pPr indent="0" lvl="0" marL="0" rtl="0" algn="l">
              <a:spcBef>
                <a:spcPts val="0"/>
              </a:spcBef>
              <a:spcAft>
                <a:spcPts val="0"/>
              </a:spcAft>
              <a:buNone/>
            </a:pPr>
            <a:r>
              <a:rPr b="1" lang="en-US" sz="2700">
                <a:solidFill>
                  <a:srgbClr val="FFFFFF"/>
                </a:solidFill>
                <a:latin typeface="Proxima Nova"/>
                <a:ea typeface="Proxima Nova"/>
                <a:cs typeface="Proxima Nova"/>
                <a:sym typeface="Proxima Nova"/>
              </a:rPr>
              <a:t>Web App</a:t>
            </a:r>
            <a:endParaRPr b="1" sz="2700">
              <a:solidFill>
                <a:srgbClr val="FFFFFF"/>
              </a:solidFill>
              <a:latin typeface="Proxima Nova"/>
              <a:ea typeface="Proxima Nova"/>
              <a:cs typeface="Proxima Nova"/>
              <a:sym typeface="Proxima Nova"/>
            </a:endParaRPr>
          </a:p>
        </p:txBody>
      </p:sp>
      <p:grpSp>
        <p:nvGrpSpPr>
          <p:cNvPr id="655" name="Google Shape;655;p75"/>
          <p:cNvGrpSpPr/>
          <p:nvPr/>
        </p:nvGrpSpPr>
        <p:grpSpPr>
          <a:xfrm>
            <a:off x="5180879" y="5228900"/>
            <a:ext cx="5651271" cy="1263166"/>
            <a:chOff x="1942805" y="1762594"/>
            <a:chExt cx="2119200" cy="473681"/>
          </a:xfrm>
        </p:grpSpPr>
        <p:sp>
          <p:nvSpPr>
            <p:cNvPr id="633" name="Google Shape;633;p75"/>
            <p:cNvSpPr/>
            <p:nvPr/>
          </p:nvSpPr>
          <p:spPr>
            <a:xfrm>
              <a:off x="2184425" y="1951275"/>
              <a:ext cx="1772700" cy="285000"/>
            </a:xfrm>
            <a:prstGeom prst="roundRect">
              <a:avLst>
                <a:gd fmla="val 8284" name="adj"/>
              </a:avLst>
            </a:prstGeom>
            <a:noFill/>
            <a:ln cap="flat" cmpd="sng" w="19050">
              <a:solidFill>
                <a:srgbClr val="FFFFFF"/>
              </a:solidFill>
              <a:prstDash val="solid"/>
              <a:round/>
              <a:headEnd len="sm" w="sm" type="none"/>
              <a:tailEnd len="sm" w="sm" type="none"/>
            </a:ln>
          </p:spPr>
          <p:txBody>
            <a:bodyPr anchorCtr="0" anchor="ctr" bIns="243800" lIns="243800" spcFirstLastPara="1" rIns="243800" wrap="square" tIns="243800">
              <a:noAutofit/>
            </a:bodyPr>
            <a:lstStyle/>
            <a:p>
              <a:pPr indent="0" lvl="0" marL="0" rtl="0" algn="ctr">
                <a:spcBef>
                  <a:spcPts val="0"/>
                </a:spcBef>
                <a:spcAft>
                  <a:spcPts val="0"/>
                </a:spcAft>
                <a:buNone/>
              </a:pPr>
              <a:r>
                <a:t/>
              </a:r>
              <a:endParaRPr sz="2400">
                <a:solidFill>
                  <a:srgbClr val="FFFFFF"/>
                </a:solidFill>
                <a:latin typeface="Proxima Nova"/>
                <a:ea typeface="Proxima Nova"/>
                <a:cs typeface="Proxima Nova"/>
                <a:sym typeface="Proxima Nova"/>
              </a:endParaRPr>
            </a:p>
          </p:txBody>
        </p:sp>
        <p:pic>
          <p:nvPicPr>
            <p:cNvPr id="656" name="Google Shape;656;p75"/>
            <p:cNvPicPr preferRelativeResize="0"/>
            <p:nvPr/>
          </p:nvPicPr>
          <p:blipFill>
            <a:blip r:embed="rId5">
              <a:alphaModFix/>
            </a:blip>
            <a:stretch>
              <a:fillRect/>
            </a:stretch>
          </p:blipFill>
          <p:spPr>
            <a:xfrm>
              <a:off x="2497513" y="1986906"/>
              <a:ext cx="222825" cy="213725"/>
            </a:xfrm>
            <a:prstGeom prst="rect">
              <a:avLst/>
            </a:prstGeom>
            <a:noFill/>
            <a:ln>
              <a:noFill/>
            </a:ln>
          </p:spPr>
        </p:pic>
        <p:pic>
          <p:nvPicPr>
            <p:cNvPr id="657" name="Google Shape;657;p75"/>
            <p:cNvPicPr preferRelativeResize="0"/>
            <p:nvPr/>
          </p:nvPicPr>
          <p:blipFill>
            <a:blip r:embed="rId5">
              <a:alphaModFix/>
            </a:blip>
            <a:stretch>
              <a:fillRect/>
            </a:stretch>
          </p:blipFill>
          <p:spPr>
            <a:xfrm>
              <a:off x="2959363" y="1986893"/>
              <a:ext cx="222825" cy="213725"/>
            </a:xfrm>
            <a:prstGeom prst="rect">
              <a:avLst/>
            </a:prstGeom>
            <a:noFill/>
            <a:ln>
              <a:noFill/>
            </a:ln>
          </p:spPr>
        </p:pic>
        <p:pic>
          <p:nvPicPr>
            <p:cNvPr id="658" name="Google Shape;658;p75"/>
            <p:cNvPicPr preferRelativeResize="0"/>
            <p:nvPr/>
          </p:nvPicPr>
          <p:blipFill>
            <a:blip r:embed="rId5">
              <a:alphaModFix/>
            </a:blip>
            <a:stretch>
              <a:fillRect/>
            </a:stretch>
          </p:blipFill>
          <p:spPr>
            <a:xfrm>
              <a:off x="3421188" y="1986918"/>
              <a:ext cx="222825" cy="213725"/>
            </a:xfrm>
            <a:prstGeom prst="rect">
              <a:avLst/>
            </a:prstGeom>
            <a:noFill/>
            <a:ln>
              <a:noFill/>
            </a:ln>
          </p:spPr>
        </p:pic>
        <p:sp>
          <p:nvSpPr>
            <p:cNvPr id="659" name="Google Shape;659;p75"/>
            <p:cNvSpPr txBox="1"/>
            <p:nvPr/>
          </p:nvSpPr>
          <p:spPr>
            <a:xfrm>
              <a:off x="1942805" y="1762594"/>
              <a:ext cx="2119200" cy="178800"/>
            </a:xfrm>
            <a:prstGeom prst="rect">
              <a:avLst/>
            </a:prstGeom>
            <a:noFill/>
            <a:ln>
              <a:noFill/>
            </a:ln>
          </p:spPr>
          <p:txBody>
            <a:bodyPr anchorCtr="0" anchor="ctr" bIns="243800" lIns="243800" spcFirstLastPara="1" rIns="243800" wrap="square" tIns="243800">
              <a:noAutofit/>
            </a:bodyPr>
            <a:lstStyle/>
            <a:p>
              <a:pPr indent="0" lvl="0" marL="0" rtl="0" algn="ctr">
                <a:spcBef>
                  <a:spcPts val="0"/>
                </a:spcBef>
                <a:spcAft>
                  <a:spcPts val="0"/>
                </a:spcAft>
                <a:buNone/>
              </a:pPr>
              <a:r>
                <a:rPr b="1" lang="en-US" sz="2700">
                  <a:solidFill>
                    <a:srgbClr val="FFFFFF"/>
                  </a:solidFill>
                  <a:latin typeface="Proxima Nova"/>
                  <a:ea typeface="Proxima Nova"/>
                  <a:cs typeface="Proxima Nova"/>
                  <a:sym typeface="Proxima Nova"/>
                </a:rPr>
                <a:t>Spring Cloud Data Flow</a:t>
              </a:r>
              <a:endParaRPr b="1" sz="2700">
                <a:solidFill>
                  <a:srgbClr val="FFFFFF"/>
                </a:solidFill>
                <a:latin typeface="Proxima Nova"/>
                <a:ea typeface="Proxima Nova"/>
                <a:cs typeface="Proxima Nova"/>
                <a:sym typeface="Proxima Nova"/>
              </a:endParaRPr>
            </a:p>
          </p:txBody>
        </p:sp>
      </p:grpSp>
      <p:sp>
        <p:nvSpPr>
          <p:cNvPr id="660" name="Google Shape;660;p75"/>
          <p:cNvSpPr/>
          <p:nvPr/>
        </p:nvSpPr>
        <p:spPr>
          <a:xfrm>
            <a:off x="17959526" y="5206257"/>
            <a:ext cx="4296000" cy="2331600"/>
          </a:xfrm>
          <a:prstGeom prst="roundRect">
            <a:avLst>
              <a:gd fmla="val 16667" name="adj"/>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61" name="Google Shape;661;p75"/>
          <p:cNvPicPr preferRelativeResize="0"/>
          <p:nvPr/>
        </p:nvPicPr>
        <p:blipFill rotWithShape="1">
          <a:blip r:embed="rId8">
            <a:alphaModFix/>
          </a:blip>
          <a:srcRect b="0" l="0" r="0" t="0"/>
          <a:stretch/>
        </p:blipFill>
        <p:spPr>
          <a:xfrm>
            <a:off x="18193351" y="5818651"/>
            <a:ext cx="1239200" cy="1314407"/>
          </a:xfrm>
          <a:prstGeom prst="rect">
            <a:avLst/>
          </a:prstGeom>
          <a:noFill/>
          <a:ln>
            <a:noFill/>
          </a:ln>
        </p:spPr>
      </p:pic>
      <p:pic>
        <p:nvPicPr>
          <p:cNvPr id="662" name="Google Shape;662;p75"/>
          <p:cNvPicPr preferRelativeResize="0"/>
          <p:nvPr/>
        </p:nvPicPr>
        <p:blipFill rotWithShape="1">
          <a:blip r:embed="rId8">
            <a:alphaModFix/>
          </a:blip>
          <a:srcRect b="0" l="0" r="0" t="0"/>
          <a:stretch/>
        </p:blipFill>
        <p:spPr>
          <a:xfrm>
            <a:off x="19547264" y="5430188"/>
            <a:ext cx="1239200" cy="1314407"/>
          </a:xfrm>
          <a:prstGeom prst="rect">
            <a:avLst/>
          </a:prstGeom>
          <a:noFill/>
          <a:ln>
            <a:noFill/>
          </a:ln>
        </p:spPr>
      </p:pic>
      <p:pic>
        <p:nvPicPr>
          <p:cNvPr id="663" name="Google Shape;663;p75"/>
          <p:cNvPicPr preferRelativeResize="0"/>
          <p:nvPr/>
        </p:nvPicPr>
        <p:blipFill rotWithShape="1">
          <a:blip r:embed="rId8">
            <a:alphaModFix/>
          </a:blip>
          <a:srcRect b="0" l="0" r="0" t="0"/>
          <a:stretch/>
        </p:blipFill>
        <p:spPr>
          <a:xfrm>
            <a:off x="20882414" y="5837238"/>
            <a:ext cx="1239200" cy="1314407"/>
          </a:xfrm>
          <a:prstGeom prst="rect">
            <a:avLst/>
          </a:prstGeom>
          <a:noFill/>
          <a:ln>
            <a:noFill/>
          </a:ln>
        </p:spPr>
      </p:pic>
      <p:cxnSp>
        <p:nvCxnSpPr>
          <p:cNvPr id="664" name="Google Shape;664;p75"/>
          <p:cNvCxnSpPr>
            <a:stCxn id="660" idx="2"/>
            <a:endCxn id="642" idx="0"/>
          </p:cNvCxnSpPr>
          <p:nvPr/>
        </p:nvCxnSpPr>
        <p:spPr>
          <a:xfrm flipH="1">
            <a:off x="18843326" y="7537857"/>
            <a:ext cx="1264200" cy="1516500"/>
          </a:xfrm>
          <a:prstGeom prst="straightConnector1">
            <a:avLst/>
          </a:prstGeom>
          <a:noFill/>
          <a:ln cap="flat" cmpd="sng" w="38100">
            <a:solidFill>
              <a:srgbClr val="F3F3F3"/>
            </a:solidFill>
            <a:prstDash val="solid"/>
            <a:round/>
            <a:headEnd len="med" w="med" type="triangle"/>
            <a:tailEnd len="med" w="med" type="triangle"/>
          </a:ln>
        </p:spPr>
      </p:cxnSp>
      <p:sp>
        <p:nvSpPr>
          <p:cNvPr id="665" name="Google Shape;665;p75"/>
          <p:cNvSpPr txBox="1"/>
          <p:nvPr/>
        </p:nvSpPr>
        <p:spPr>
          <a:xfrm rot="1538">
            <a:off x="14850355" y="6939584"/>
            <a:ext cx="6035101" cy="1107300"/>
          </a:xfrm>
          <a:prstGeom prst="rect">
            <a:avLst/>
          </a:prstGeom>
          <a:noFill/>
          <a:ln>
            <a:noFill/>
          </a:ln>
        </p:spPr>
        <p:txBody>
          <a:bodyPr anchorCtr="0" anchor="ctr" bIns="243800" lIns="243800" spcFirstLastPara="1" rIns="243800" wrap="square" tIns="243800">
            <a:noAutofit/>
          </a:bodyPr>
          <a:lstStyle/>
          <a:p>
            <a:pPr indent="0" lvl="0" marL="0" rtl="0" algn="l">
              <a:spcBef>
                <a:spcPts val="0"/>
              </a:spcBef>
              <a:spcAft>
                <a:spcPts val="0"/>
              </a:spcAft>
              <a:buNone/>
            </a:pPr>
            <a:r>
              <a:rPr b="1" lang="en-US" sz="2700">
                <a:solidFill>
                  <a:srgbClr val="FFFFFF"/>
                </a:solidFill>
                <a:latin typeface="Proxima Nova"/>
                <a:ea typeface="Proxima Nova"/>
                <a:cs typeface="Proxima Nova"/>
                <a:sym typeface="Proxima Nova"/>
              </a:rPr>
              <a:t>Transactions,</a:t>
            </a:r>
            <a:endParaRPr b="1" sz="2700">
              <a:solidFill>
                <a:srgbClr val="FFFFFF"/>
              </a:solidFill>
              <a:latin typeface="Proxima Nova"/>
              <a:ea typeface="Proxima Nova"/>
              <a:cs typeface="Proxima Nova"/>
              <a:sym typeface="Proxima Nova"/>
            </a:endParaRPr>
          </a:p>
          <a:p>
            <a:pPr indent="0" lvl="0" marL="0" rtl="0" algn="l">
              <a:spcBef>
                <a:spcPts val="0"/>
              </a:spcBef>
              <a:spcAft>
                <a:spcPts val="0"/>
              </a:spcAft>
              <a:buNone/>
            </a:pPr>
            <a:r>
              <a:rPr b="1" lang="en-US" sz="2700">
                <a:solidFill>
                  <a:srgbClr val="FFFFFF"/>
                </a:solidFill>
                <a:latin typeface="Proxima Nova"/>
                <a:ea typeface="Proxima Nova"/>
                <a:cs typeface="Proxima Nova"/>
                <a:sym typeface="Proxima Nova"/>
              </a:rPr>
              <a:t>High Consistency,</a:t>
            </a:r>
            <a:endParaRPr b="1" sz="2700">
              <a:solidFill>
                <a:srgbClr val="FFFFFF"/>
              </a:solidFill>
              <a:latin typeface="Proxima Nova"/>
              <a:ea typeface="Proxima Nova"/>
              <a:cs typeface="Proxima Nova"/>
              <a:sym typeface="Proxima Nova"/>
            </a:endParaRPr>
          </a:p>
          <a:p>
            <a:pPr indent="0" lvl="0" marL="0" rtl="0" algn="l">
              <a:spcBef>
                <a:spcPts val="0"/>
              </a:spcBef>
              <a:spcAft>
                <a:spcPts val="0"/>
              </a:spcAft>
              <a:buNone/>
            </a:pPr>
            <a:r>
              <a:rPr b="1" lang="en-US" sz="2700">
                <a:solidFill>
                  <a:srgbClr val="FFFFFF"/>
                </a:solidFill>
                <a:latin typeface="Proxima Nova"/>
                <a:ea typeface="Proxima Nova"/>
                <a:cs typeface="Proxima Nova"/>
                <a:sym typeface="Proxima Nova"/>
              </a:rPr>
              <a:t>Secondary Indexes</a:t>
            </a:r>
            <a:endParaRPr b="1" sz="2700">
              <a:solidFill>
                <a:srgbClr val="FFFFFF"/>
              </a:solidFill>
              <a:latin typeface="Proxima Nova"/>
              <a:ea typeface="Proxima Nova"/>
              <a:cs typeface="Proxima Nova"/>
              <a:sym typeface="Proxima Nova"/>
            </a:endParaRPr>
          </a:p>
        </p:txBody>
      </p:sp>
      <p:sp>
        <p:nvSpPr>
          <p:cNvPr id="666" name="Google Shape;666;p75"/>
          <p:cNvSpPr txBox="1"/>
          <p:nvPr/>
        </p:nvSpPr>
        <p:spPr>
          <a:xfrm rot="1291">
            <a:off x="20392125" y="7348221"/>
            <a:ext cx="3194400" cy="1313400"/>
          </a:xfrm>
          <a:prstGeom prst="rect">
            <a:avLst/>
          </a:prstGeom>
          <a:noFill/>
          <a:ln>
            <a:noFill/>
          </a:ln>
        </p:spPr>
        <p:txBody>
          <a:bodyPr anchorCtr="0" anchor="ctr" bIns="243800" lIns="243800" spcFirstLastPara="1" rIns="243800" wrap="square" tIns="243800">
            <a:noAutofit/>
          </a:bodyPr>
          <a:lstStyle/>
          <a:p>
            <a:pPr indent="0" lvl="0" marL="0" rtl="0" algn="l">
              <a:spcBef>
                <a:spcPts val="0"/>
              </a:spcBef>
              <a:spcAft>
                <a:spcPts val="0"/>
              </a:spcAft>
              <a:buNone/>
            </a:pPr>
            <a:r>
              <a:rPr b="1" lang="en-US" sz="3000">
                <a:solidFill>
                  <a:srgbClr val="FFFFFF"/>
                </a:solidFill>
                <a:latin typeface="Proxima Nova"/>
                <a:ea typeface="Proxima Nova"/>
                <a:cs typeface="Proxima Nova"/>
                <a:sym typeface="Proxima Nova"/>
              </a:rPr>
              <a:t>YugaByte DB on PKS</a:t>
            </a:r>
            <a:endParaRPr b="1" sz="3000">
              <a:solidFill>
                <a:srgbClr val="FFFFFF"/>
              </a:solidFill>
              <a:latin typeface="Proxima Nova"/>
              <a:ea typeface="Proxima Nova"/>
              <a:cs typeface="Proxima Nova"/>
              <a:sym typeface="Proxima Nova"/>
            </a:endParaRPr>
          </a:p>
        </p:txBody>
      </p:sp>
      <p:cxnSp>
        <p:nvCxnSpPr>
          <p:cNvPr id="667" name="Google Shape;667;p75"/>
          <p:cNvCxnSpPr>
            <a:endCxn id="660" idx="1"/>
          </p:cNvCxnSpPr>
          <p:nvPr/>
        </p:nvCxnSpPr>
        <p:spPr>
          <a:xfrm flipH="1" rot="10800000">
            <a:off x="9896726" y="6372057"/>
            <a:ext cx="8062800" cy="1257900"/>
          </a:xfrm>
          <a:prstGeom prst="curvedConnector3">
            <a:avLst>
              <a:gd fmla="val 50000" name="adj1"/>
            </a:avLst>
          </a:prstGeom>
          <a:noFill/>
          <a:ln cap="flat" cmpd="sng" w="38100">
            <a:solidFill>
              <a:srgbClr val="F3F3F3"/>
            </a:solidFill>
            <a:prstDash val="solid"/>
            <a:round/>
            <a:headEnd len="med" w="med" type="triangle"/>
            <a:tailEnd len="med" w="med" type="triangle"/>
          </a:ln>
        </p:spPr>
      </p:cxnSp>
      <p:sp>
        <p:nvSpPr>
          <p:cNvPr id="668" name="Google Shape;668;p75"/>
          <p:cNvSpPr txBox="1"/>
          <p:nvPr/>
        </p:nvSpPr>
        <p:spPr>
          <a:xfrm rot="1115">
            <a:off x="20052000" y="8934950"/>
            <a:ext cx="2775900" cy="1262100"/>
          </a:xfrm>
          <a:prstGeom prst="rect">
            <a:avLst/>
          </a:prstGeom>
          <a:noFill/>
          <a:ln>
            <a:noFill/>
          </a:ln>
        </p:spPr>
        <p:txBody>
          <a:bodyPr anchorCtr="0" anchor="ctr" bIns="243800" lIns="243800" spcFirstLastPara="1" rIns="243800" wrap="square" tIns="243800">
            <a:noAutofit/>
          </a:bodyPr>
          <a:lstStyle/>
          <a:p>
            <a:pPr indent="0" lvl="0" marL="0" rtl="0" algn="l">
              <a:spcBef>
                <a:spcPts val="0"/>
              </a:spcBef>
              <a:spcAft>
                <a:spcPts val="0"/>
              </a:spcAft>
              <a:buNone/>
            </a:pPr>
            <a:r>
              <a:rPr b="1" lang="en-US" sz="3000">
                <a:solidFill>
                  <a:srgbClr val="FFFFFF"/>
                </a:solidFill>
                <a:latin typeface="Proxima Nova"/>
                <a:ea typeface="Proxima Nova"/>
                <a:cs typeface="Proxima Nova"/>
                <a:sym typeface="Proxima Nova"/>
              </a:rPr>
              <a:t>Spark  on PKS</a:t>
            </a:r>
            <a:endParaRPr b="1" sz="3000">
              <a:solidFill>
                <a:srgbClr val="FFFFFF"/>
              </a:solidFill>
              <a:latin typeface="Proxima Nova"/>
              <a:ea typeface="Proxima Nova"/>
              <a:cs typeface="Proxima Nova"/>
              <a:sym typeface="Proxima Nova"/>
            </a:endParaRPr>
          </a:p>
        </p:txBody>
      </p:sp>
      <p:sp>
        <p:nvSpPr>
          <p:cNvPr id="669" name="Google Shape;669;p75"/>
          <p:cNvSpPr txBox="1"/>
          <p:nvPr/>
        </p:nvSpPr>
        <p:spPr>
          <a:xfrm rot="1538">
            <a:off x="11800012" y="4933719"/>
            <a:ext cx="6035101" cy="1107300"/>
          </a:xfrm>
          <a:prstGeom prst="rect">
            <a:avLst/>
          </a:prstGeom>
          <a:noFill/>
          <a:ln>
            <a:noFill/>
          </a:ln>
        </p:spPr>
        <p:txBody>
          <a:bodyPr anchorCtr="0" anchor="ctr" bIns="243800" lIns="243800" spcFirstLastPara="1" rIns="243800" wrap="square" tIns="243800">
            <a:noAutofit/>
          </a:bodyPr>
          <a:lstStyle/>
          <a:p>
            <a:pPr indent="0" lvl="0" marL="0" rtl="0" algn="l">
              <a:spcBef>
                <a:spcPts val="0"/>
              </a:spcBef>
              <a:spcAft>
                <a:spcPts val="0"/>
              </a:spcAft>
              <a:buNone/>
            </a:pPr>
            <a:r>
              <a:rPr b="1" lang="en-US" sz="2700">
                <a:solidFill>
                  <a:srgbClr val="FFFFFF"/>
                </a:solidFill>
                <a:latin typeface="Proxima Nova"/>
                <a:ea typeface="Proxima Nova"/>
                <a:cs typeface="Proxima Nova"/>
                <a:sym typeface="Proxima Nova"/>
              </a:rPr>
              <a:t>High  Throughput</a:t>
            </a:r>
            <a:endParaRPr b="1" sz="2700">
              <a:solidFill>
                <a:srgbClr val="FFFFFF"/>
              </a:solidFill>
              <a:latin typeface="Proxima Nova"/>
              <a:ea typeface="Proxima Nova"/>
              <a:cs typeface="Proxima Nova"/>
              <a:sym typeface="Proxima Nova"/>
            </a:endParaRPr>
          </a:p>
          <a:p>
            <a:pPr indent="0" lvl="0" marL="0" rtl="0" algn="l">
              <a:spcBef>
                <a:spcPts val="0"/>
              </a:spcBef>
              <a:spcAft>
                <a:spcPts val="0"/>
              </a:spcAft>
              <a:buNone/>
            </a:pPr>
            <a:r>
              <a:rPr b="1" lang="en-US" sz="2700">
                <a:solidFill>
                  <a:srgbClr val="FFFFFF"/>
                </a:solidFill>
                <a:latin typeface="Proxima Nova"/>
                <a:ea typeface="Proxima Nova"/>
                <a:cs typeface="Proxima Nova"/>
                <a:sym typeface="Proxima Nova"/>
              </a:rPr>
              <a:t>Data  Pipelines</a:t>
            </a:r>
            <a:endParaRPr b="1" sz="2700">
              <a:solidFill>
                <a:srgbClr val="FFFFFF"/>
              </a:solidFill>
              <a:latin typeface="Proxima Nova"/>
              <a:ea typeface="Proxima Nova"/>
              <a:cs typeface="Proxima Nova"/>
              <a:sym typeface="Proxima Nova"/>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3" name="Shape 673"/>
        <p:cNvGrpSpPr/>
        <p:nvPr/>
      </p:nvGrpSpPr>
      <p:grpSpPr>
        <a:xfrm>
          <a:off x="0" y="0"/>
          <a:ext cx="0" cy="0"/>
          <a:chOff x="0" y="0"/>
          <a:chExt cx="0" cy="0"/>
        </a:xfrm>
      </p:grpSpPr>
      <p:sp>
        <p:nvSpPr>
          <p:cNvPr id="674" name="Google Shape;674;p76"/>
          <p:cNvSpPr/>
          <p:nvPr/>
        </p:nvSpPr>
        <p:spPr>
          <a:xfrm>
            <a:off x="14886409" y="2435127"/>
            <a:ext cx="9162300" cy="8187300"/>
          </a:xfrm>
          <a:prstGeom prst="roundRect">
            <a:avLst>
              <a:gd fmla="val 16667" name="adj"/>
            </a:avLst>
          </a:prstGeom>
          <a:solidFill>
            <a:srgbClr val="434343"/>
          </a:solidFill>
          <a:ln cap="flat" cmpd="sng" w="114300">
            <a:solidFill>
              <a:srgbClr val="FFF2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76"/>
          <p:cNvSpPr/>
          <p:nvPr/>
        </p:nvSpPr>
        <p:spPr>
          <a:xfrm>
            <a:off x="3701525" y="2435125"/>
            <a:ext cx="9162300" cy="8257800"/>
          </a:xfrm>
          <a:prstGeom prst="roundRect">
            <a:avLst>
              <a:gd fmla="val 16667" name="adj"/>
            </a:avLst>
          </a:prstGeom>
          <a:solidFill>
            <a:srgbClr val="434343"/>
          </a:solidFill>
          <a:ln cap="flat" cmpd="sng" w="114300">
            <a:solidFill>
              <a:srgbClr val="FFF2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76"/>
          <p:cNvSpPr txBox="1"/>
          <p:nvPr>
            <p:ph type="title"/>
          </p:nvPr>
        </p:nvSpPr>
        <p:spPr>
          <a:xfrm>
            <a:off x="862701" y="449447"/>
            <a:ext cx="22664700" cy="1694400"/>
          </a:xfrm>
          <a:prstGeom prst="rect">
            <a:avLst/>
          </a:prstGeom>
          <a:no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FFFFFF"/>
              </a:buClr>
              <a:buSzPts val="8000"/>
              <a:buFont typeface="Proxima Nova"/>
              <a:buNone/>
            </a:pPr>
            <a:r>
              <a:rPr lang="en-US"/>
              <a:t>Retail Marketplace Architecture</a:t>
            </a:r>
            <a:endParaRPr/>
          </a:p>
        </p:txBody>
      </p:sp>
      <p:sp>
        <p:nvSpPr>
          <p:cNvPr id="677" name="Google Shape;677;p76"/>
          <p:cNvSpPr txBox="1"/>
          <p:nvPr>
            <p:ph idx="12" type="sldNum"/>
          </p:nvPr>
        </p:nvSpPr>
        <p:spPr>
          <a:xfrm>
            <a:off x="23626606" y="12693696"/>
            <a:ext cx="391500" cy="523200"/>
          </a:xfrm>
          <a:prstGeom prst="rect">
            <a:avLst/>
          </a:prstGeom>
          <a:noFill/>
          <a:ln>
            <a:noFill/>
          </a:ln>
        </p:spPr>
        <p:txBody>
          <a:bodyPr anchorCtr="0" anchor="ctr" bIns="121900" lIns="121900" spcFirstLastPara="1" rIns="121900" wrap="square" tIns="121900">
            <a:noAutofit/>
          </a:bodyPr>
          <a:lstStyle/>
          <a:p>
            <a:pPr indent="0" lvl="0" marL="0" rtl="0" algn="r">
              <a:spcBef>
                <a:spcPts val="0"/>
              </a:spcBef>
              <a:spcAft>
                <a:spcPts val="0"/>
              </a:spcAft>
              <a:buClr>
                <a:srgbClr val="A3A4B5"/>
              </a:buClr>
              <a:buSzPts val="1800"/>
              <a:buFont typeface="Proxima Nova"/>
              <a:buNone/>
            </a:pPr>
            <a:fld id="{00000000-1234-1234-1234-123412341234}" type="slidenum">
              <a:rPr lang="en-US"/>
              <a:t>‹#›</a:t>
            </a:fld>
            <a:endParaRPr/>
          </a:p>
        </p:txBody>
      </p:sp>
      <p:sp>
        <p:nvSpPr>
          <p:cNvPr id="678" name="Google Shape;678;p76"/>
          <p:cNvSpPr/>
          <p:nvPr/>
        </p:nvSpPr>
        <p:spPr>
          <a:xfrm>
            <a:off x="3701525" y="10922525"/>
            <a:ext cx="19675200" cy="989700"/>
          </a:xfrm>
          <a:prstGeom prst="roundRect">
            <a:avLst>
              <a:gd fmla="val 13626" name="adj"/>
            </a:avLst>
          </a:prstGeom>
          <a:solidFill>
            <a:srgbClr val="434343"/>
          </a:solidFill>
          <a:ln cap="flat" cmpd="sng" w="19050">
            <a:solidFill>
              <a:srgbClr val="FFF2CC">
                <a:alpha val="0"/>
              </a:srgbClr>
            </a:solidFill>
            <a:prstDash val="solid"/>
            <a:round/>
            <a:headEnd len="sm" w="sm" type="none"/>
            <a:tailEnd len="sm" w="sm" type="none"/>
          </a:ln>
        </p:spPr>
        <p:txBody>
          <a:bodyPr anchorCtr="0" anchor="ctr" bIns="24325" lIns="0" spcFirstLastPara="1" rIns="0" wrap="square" tIns="0">
            <a:noAutofit/>
          </a:bodyPr>
          <a:lstStyle/>
          <a:p>
            <a:pPr indent="0" lvl="0" marL="0" marR="0" rtl="0" algn="ctr">
              <a:spcBef>
                <a:spcPts val="0"/>
              </a:spcBef>
              <a:spcAft>
                <a:spcPts val="0"/>
              </a:spcAft>
              <a:buNone/>
            </a:pPr>
            <a:r>
              <a:rPr lang="en-US" sz="2900">
                <a:solidFill>
                  <a:srgbClr val="FFFFFF"/>
                </a:solidFill>
                <a:latin typeface="Proxima Nova"/>
                <a:ea typeface="Proxima Nova"/>
                <a:cs typeface="Proxima Nova"/>
                <a:sym typeface="Proxima Nova"/>
              </a:rPr>
              <a:t>BOSH</a:t>
            </a:r>
            <a:endParaRPr i="0" sz="2900" u="none" cap="none" strike="noStrike">
              <a:solidFill>
                <a:srgbClr val="FFFFFF"/>
              </a:solidFill>
              <a:latin typeface="Proxima Nova"/>
              <a:ea typeface="Proxima Nova"/>
              <a:cs typeface="Proxima Nova"/>
              <a:sym typeface="Proxima Nova"/>
            </a:endParaRPr>
          </a:p>
        </p:txBody>
      </p:sp>
      <p:grpSp>
        <p:nvGrpSpPr>
          <p:cNvPr id="679" name="Google Shape;679;p76"/>
          <p:cNvGrpSpPr/>
          <p:nvPr/>
        </p:nvGrpSpPr>
        <p:grpSpPr>
          <a:xfrm>
            <a:off x="226975" y="5099271"/>
            <a:ext cx="2536832" cy="2562261"/>
            <a:chOff x="3047327" y="2437862"/>
            <a:chExt cx="951300" cy="960836"/>
          </a:xfrm>
        </p:grpSpPr>
        <p:pic>
          <p:nvPicPr>
            <p:cNvPr id="680" name="Google Shape;680;p76"/>
            <p:cNvPicPr preferRelativeResize="0"/>
            <p:nvPr/>
          </p:nvPicPr>
          <p:blipFill>
            <a:blip r:embed="rId3">
              <a:alphaModFix/>
            </a:blip>
            <a:stretch>
              <a:fillRect/>
            </a:stretch>
          </p:blipFill>
          <p:spPr>
            <a:xfrm>
              <a:off x="3147512" y="2437862"/>
              <a:ext cx="750925" cy="750925"/>
            </a:xfrm>
            <a:prstGeom prst="rect">
              <a:avLst/>
            </a:prstGeom>
            <a:noFill/>
            <a:ln>
              <a:noFill/>
            </a:ln>
          </p:spPr>
        </p:pic>
        <p:sp>
          <p:nvSpPr>
            <p:cNvPr id="681" name="Google Shape;681;p76"/>
            <p:cNvSpPr txBox="1"/>
            <p:nvPr/>
          </p:nvSpPr>
          <p:spPr>
            <a:xfrm>
              <a:off x="3047327" y="3185998"/>
              <a:ext cx="951300" cy="212700"/>
            </a:xfrm>
            <a:prstGeom prst="rect">
              <a:avLst/>
            </a:prstGeom>
            <a:noFill/>
            <a:ln>
              <a:noFill/>
            </a:ln>
          </p:spPr>
          <p:txBody>
            <a:bodyPr anchorCtr="0" anchor="ctr" bIns="243800" lIns="243800" spcFirstLastPara="1" rIns="243800" wrap="square" tIns="243800">
              <a:noAutofit/>
            </a:bodyPr>
            <a:lstStyle/>
            <a:p>
              <a:pPr indent="0" lvl="0" marL="0" rtl="0" algn="ctr">
                <a:spcBef>
                  <a:spcPts val="0"/>
                </a:spcBef>
                <a:spcAft>
                  <a:spcPts val="0"/>
                </a:spcAft>
                <a:buNone/>
              </a:pPr>
              <a:r>
                <a:rPr b="1" lang="en-US" sz="2700">
                  <a:solidFill>
                    <a:srgbClr val="FFFFFF"/>
                  </a:solidFill>
                  <a:latin typeface="Proxima Nova"/>
                  <a:ea typeface="Proxima Nova"/>
                  <a:cs typeface="Proxima Nova"/>
                  <a:sym typeface="Proxima Nova"/>
                </a:rPr>
                <a:t>AWS S3</a:t>
              </a:r>
              <a:endParaRPr b="1" sz="2700">
                <a:solidFill>
                  <a:srgbClr val="FFFFFF"/>
                </a:solidFill>
                <a:latin typeface="Proxima Nova"/>
                <a:ea typeface="Proxima Nova"/>
                <a:cs typeface="Proxima Nova"/>
                <a:sym typeface="Proxima Nova"/>
              </a:endParaRPr>
            </a:p>
          </p:txBody>
        </p:sp>
      </p:grpSp>
      <p:grpSp>
        <p:nvGrpSpPr>
          <p:cNvPr id="682" name="Google Shape;682;p76"/>
          <p:cNvGrpSpPr/>
          <p:nvPr/>
        </p:nvGrpSpPr>
        <p:grpSpPr>
          <a:xfrm>
            <a:off x="16393569" y="3018950"/>
            <a:ext cx="5740733" cy="1314524"/>
            <a:chOff x="1643478" y="2032729"/>
            <a:chExt cx="2205938" cy="616800"/>
          </a:xfrm>
        </p:grpSpPr>
        <p:sp>
          <p:nvSpPr>
            <p:cNvPr id="683" name="Google Shape;683;p76"/>
            <p:cNvSpPr txBox="1"/>
            <p:nvPr/>
          </p:nvSpPr>
          <p:spPr>
            <a:xfrm>
              <a:off x="1986116" y="2032729"/>
              <a:ext cx="1863300" cy="616800"/>
            </a:xfrm>
            <a:prstGeom prst="rect">
              <a:avLst/>
            </a:prstGeom>
            <a:noFill/>
            <a:ln>
              <a:noFill/>
            </a:ln>
          </p:spPr>
          <p:txBody>
            <a:bodyPr anchorCtr="0" anchor="ctr" bIns="243800" lIns="243800" spcFirstLastPara="1" rIns="243800" wrap="square" tIns="243800">
              <a:noAutofit/>
            </a:bodyPr>
            <a:lstStyle/>
            <a:p>
              <a:pPr indent="0" lvl="0" marL="0" rtl="0" algn="l">
                <a:spcBef>
                  <a:spcPts val="0"/>
                </a:spcBef>
                <a:spcAft>
                  <a:spcPts val="0"/>
                </a:spcAft>
                <a:buNone/>
              </a:pPr>
              <a:r>
                <a:rPr lang="en-US" sz="2900">
                  <a:solidFill>
                    <a:srgbClr val="FFFFFF"/>
                  </a:solidFill>
                  <a:latin typeface="Montserrat"/>
                  <a:ea typeface="Montserrat"/>
                  <a:cs typeface="Montserrat"/>
                  <a:sym typeface="Montserrat"/>
                </a:rPr>
                <a:t>Pivotal</a:t>
              </a:r>
              <a:endParaRPr sz="2900">
                <a:solidFill>
                  <a:srgbClr val="FFFFFF"/>
                </a:solidFill>
                <a:latin typeface="Montserrat"/>
                <a:ea typeface="Montserrat"/>
                <a:cs typeface="Montserrat"/>
                <a:sym typeface="Montserrat"/>
              </a:endParaRPr>
            </a:p>
            <a:p>
              <a:pPr indent="0" lvl="0" marL="0" rtl="0" algn="l">
                <a:spcBef>
                  <a:spcPts val="0"/>
                </a:spcBef>
                <a:spcAft>
                  <a:spcPts val="0"/>
                </a:spcAft>
                <a:buNone/>
              </a:pPr>
              <a:r>
                <a:rPr b="1" lang="en-US" sz="2900">
                  <a:solidFill>
                    <a:srgbClr val="FFFFFF"/>
                  </a:solidFill>
                  <a:latin typeface="Montserrat"/>
                  <a:ea typeface="Montserrat"/>
                  <a:cs typeface="Montserrat"/>
                  <a:sym typeface="Montserrat"/>
                </a:rPr>
                <a:t>Container Service</a:t>
              </a:r>
              <a:endParaRPr b="1" sz="2900">
                <a:solidFill>
                  <a:srgbClr val="FFFFFF"/>
                </a:solidFill>
                <a:latin typeface="Montserrat"/>
                <a:ea typeface="Montserrat"/>
                <a:cs typeface="Montserrat"/>
                <a:sym typeface="Montserrat"/>
              </a:endParaRPr>
            </a:p>
          </p:txBody>
        </p:sp>
        <p:pic>
          <p:nvPicPr>
            <p:cNvPr id="684" name="Google Shape;684;p76"/>
            <p:cNvPicPr preferRelativeResize="0"/>
            <p:nvPr/>
          </p:nvPicPr>
          <p:blipFill rotWithShape="1">
            <a:blip r:embed="rId4">
              <a:alphaModFix/>
            </a:blip>
            <a:srcRect b="0" l="0" r="77017" t="0"/>
            <a:stretch/>
          </p:blipFill>
          <p:spPr>
            <a:xfrm>
              <a:off x="1643478" y="2123614"/>
              <a:ext cx="385746" cy="371101"/>
            </a:xfrm>
            <a:prstGeom prst="rect">
              <a:avLst/>
            </a:prstGeom>
            <a:noFill/>
            <a:ln>
              <a:noFill/>
            </a:ln>
            <a:effectLst>
              <a:outerShdw blurRad="57150" rotWithShape="0" algn="bl" dir="5400000" dist="19050">
                <a:srgbClr val="000000">
                  <a:alpha val="50000"/>
                </a:srgbClr>
              </a:outerShdw>
            </a:effectLst>
          </p:spPr>
        </p:pic>
      </p:grpSp>
      <p:grpSp>
        <p:nvGrpSpPr>
          <p:cNvPr id="685" name="Google Shape;685;p76"/>
          <p:cNvGrpSpPr/>
          <p:nvPr/>
        </p:nvGrpSpPr>
        <p:grpSpPr>
          <a:xfrm>
            <a:off x="2210156" y="5554201"/>
            <a:ext cx="3679246" cy="993612"/>
            <a:chOff x="828798" y="2082799"/>
            <a:chExt cx="1379700" cy="372600"/>
          </a:xfrm>
        </p:grpSpPr>
        <p:cxnSp>
          <p:nvCxnSpPr>
            <p:cNvPr id="686" name="Google Shape;686;p76"/>
            <p:cNvCxnSpPr>
              <a:stCxn id="680" idx="3"/>
              <a:endCxn id="687" idx="1"/>
            </p:cNvCxnSpPr>
            <p:nvPr/>
          </p:nvCxnSpPr>
          <p:spPr>
            <a:xfrm>
              <a:off x="936224" y="2287665"/>
              <a:ext cx="1248300" cy="4200"/>
            </a:xfrm>
            <a:prstGeom prst="straightConnector1">
              <a:avLst/>
            </a:prstGeom>
            <a:noFill/>
            <a:ln cap="flat" cmpd="sng" w="19050">
              <a:solidFill>
                <a:srgbClr val="F3F3F3"/>
              </a:solidFill>
              <a:prstDash val="dash"/>
              <a:round/>
              <a:headEnd len="med" w="med" type="none"/>
              <a:tailEnd len="med" w="med" type="stealth"/>
            </a:ln>
          </p:spPr>
        </p:cxnSp>
        <p:sp>
          <p:nvSpPr>
            <p:cNvPr id="688" name="Google Shape;688;p76"/>
            <p:cNvSpPr txBox="1"/>
            <p:nvPr/>
          </p:nvSpPr>
          <p:spPr>
            <a:xfrm rot="1495">
              <a:off x="828798" y="2083099"/>
              <a:ext cx="1379700" cy="372000"/>
            </a:xfrm>
            <a:prstGeom prst="rect">
              <a:avLst/>
            </a:prstGeom>
            <a:noFill/>
            <a:ln>
              <a:noFill/>
            </a:ln>
          </p:spPr>
          <p:txBody>
            <a:bodyPr anchorCtr="0" anchor="ctr" bIns="243800" lIns="243800" spcFirstLastPara="1" rIns="243800" wrap="square" tIns="243800">
              <a:noAutofit/>
            </a:bodyPr>
            <a:lstStyle/>
            <a:p>
              <a:pPr indent="0" lvl="0" marL="0" rtl="0" algn="l">
                <a:spcBef>
                  <a:spcPts val="0"/>
                </a:spcBef>
                <a:spcAft>
                  <a:spcPts val="0"/>
                </a:spcAft>
                <a:buNone/>
              </a:pPr>
              <a:r>
                <a:rPr b="1" lang="en-US" sz="2700">
                  <a:solidFill>
                    <a:srgbClr val="FFFFFF"/>
                  </a:solidFill>
                  <a:latin typeface="Proxima Nova"/>
                  <a:ea typeface="Proxima Nova"/>
                  <a:cs typeface="Proxima Nova"/>
                  <a:sym typeface="Proxima Nova"/>
                </a:rPr>
                <a:t>Batch </a:t>
              </a:r>
              <a:endParaRPr b="1" sz="2700">
                <a:solidFill>
                  <a:srgbClr val="FFFFFF"/>
                </a:solidFill>
                <a:latin typeface="Proxima Nova"/>
                <a:ea typeface="Proxima Nova"/>
                <a:cs typeface="Proxima Nova"/>
                <a:sym typeface="Proxima Nova"/>
              </a:endParaRPr>
            </a:p>
            <a:p>
              <a:pPr indent="0" lvl="0" marL="0" rtl="0" algn="l">
                <a:spcBef>
                  <a:spcPts val="0"/>
                </a:spcBef>
                <a:spcAft>
                  <a:spcPts val="0"/>
                </a:spcAft>
                <a:buNone/>
              </a:pPr>
              <a:r>
                <a:rPr b="1" lang="en-US" sz="2700">
                  <a:solidFill>
                    <a:srgbClr val="FFFFFF"/>
                  </a:solidFill>
                  <a:latin typeface="Proxima Nova"/>
                  <a:ea typeface="Proxima Nova"/>
                  <a:cs typeface="Proxima Nova"/>
                  <a:sym typeface="Proxima Nova"/>
                </a:rPr>
                <a:t>Load</a:t>
              </a:r>
              <a:endParaRPr b="1" sz="2700">
                <a:solidFill>
                  <a:srgbClr val="FFFFFF"/>
                </a:solidFill>
                <a:latin typeface="Proxima Nova"/>
                <a:ea typeface="Proxima Nova"/>
                <a:cs typeface="Proxima Nova"/>
                <a:sym typeface="Proxima Nova"/>
              </a:endParaRPr>
            </a:p>
          </p:txBody>
        </p:sp>
      </p:grpSp>
      <p:grpSp>
        <p:nvGrpSpPr>
          <p:cNvPr id="689" name="Google Shape;689;p76"/>
          <p:cNvGrpSpPr/>
          <p:nvPr/>
        </p:nvGrpSpPr>
        <p:grpSpPr>
          <a:xfrm>
            <a:off x="17733022" y="8556042"/>
            <a:ext cx="2285076" cy="1717904"/>
            <a:chOff x="7349875" y="2923499"/>
            <a:chExt cx="956699" cy="710113"/>
          </a:xfrm>
        </p:grpSpPr>
        <p:grpSp>
          <p:nvGrpSpPr>
            <p:cNvPr id="690" name="Google Shape;690;p76"/>
            <p:cNvGrpSpPr/>
            <p:nvPr/>
          </p:nvGrpSpPr>
          <p:grpSpPr>
            <a:xfrm>
              <a:off x="7349875" y="2923499"/>
              <a:ext cx="956699" cy="710113"/>
              <a:chOff x="6306675" y="1724949"/>
              <a:chExt cx="956699" cy="710113"/>
            </a:xfrm>
          </p:grpSpPr>
          <p:sp>
            <p:nvSpPr>
              <p:cNvPr id="691" name="Google Shape;691;p76"/>
              <p:cNvSpPr/>
              <p:nvPr/>
            </p:nvSpPr>
            <p:spPr>
              <a:xfrm>
                <a:off x="6551774" y="1724949"/>
                <a:ext cx="711600" cy="557700"/>
              </a:xfrm>
              <a:prstGeom prst="roundRect">
                <a:avLst>
                  <a:gd fmla="val 8284" name="adj"/>
                </a:avLst>
              </a:prstGeom>
              <a:solidFill>
                <a:schemeClr val="accent3"/>
              </a:solidFill>
              <a:ln cap="flat" cmpd="sng" w="9525">
                <a:solidFill>
                  <a:schemeClr val="accent2"/>
                </a:solidFill>
                <a:prstDash val="solid"/>
                <a:round/>
                <a:headEnd len="sm" w="sm" type="none"/>
                <a:tailEnd len="sm" w="sm" type="none"/>
              </a:ln>
            </p:spPr>
            <p:txBody>
              <a:bodyPr anchorCtr="0" anchor="ctr" bIns="243800" lIns="243800" spcFirstLastPara="1" rIns="243800" wrap="square" tIns="243800">
                <a:noAutofit/>
              </a:bodyPr>
              <a:lstStyle/>
              <a:p>
                <a:pPr indent="0" lvl="0" marL="0" rtl="0" algn="ctr">
                  <a:spcBef>
                    <a:spcPts val="0"/>
                  </a:spcBef>
                  <a:spcAft>
                    <a:spcPts val="0"/>
                  </a:spcAft>
                  <a:buNone/>
                </a:pPr>
                <a:r>
                  <a:t/>
                </a:r>
                <a:endParaRPr sz="2400">
                  <a:solidFill>
                    <a:srgbClr val="FFFFFF"/>
                  </a:solidFill>
                  <a:latin typeface="Proxima Nova"/>
                  <a:ea typeface="Proxima Nova"/>
                  <a:cs typeface="Proxima Nova"/>
                  <a:sym typeface="Proxima Nova"/>
                </a:endParaRPr>
              </a:p>
            </p:txBody>
          </p:sp>
          <p:sp>
            <p:nvSpPr>
              <p:cNvPr id="692" name="Google Shape;692;p76"/>
              <p:cNvSpPr/>
              <p:nvPr/>
            </p:nvSpPr>
            <p:spPr>
              <a:xfrm>
                <a:off x="6475574" y="1801149"/>
                <a:ext cx="711600" cy="557700"/>
              </a:xfrm>
              <a:prstGeom prst="roundRect">
                <a:avLst>
                  <a:gd fmla="val 8284" name="adj"/>
                </a:avLst>
              </a:prstGeom>
              <a:solidFill>
                <a:schemeClr val="accent3"/>
              </a:solidFill>
              <a:ln cap="flat" cmpd="sng" w="9525">
                <a:solidFill>
                  <a:schemeClr val="accent2"/>
                </a:solidFill>
                <a:prstDash val="solid"/>
                <a:round/>
                <a:headEnd len="sm" w="sm" type="none"/>
                <a:tailEnd len="sm" w="sm" type="none"/>
              </a:ln>
            </p:spPr>
            <p:txBody>
              <a:bodyPr anchorCtr="0" anchor="ctr" bIns="243800" lIns="243800" spcFirstLastPara="1" rIns="243800" wrap="square" tIns="243800">
                <a:noAutofit/>
              </a:bodyPr>
              <a:lstStyle/>
              <a:p>
                <a:pPr indent="0" lvl="0" marL="0" rtl="0" algn="ctr">
                  <a:spcBef>
                    <a:spcPts val="0"/>
                  </a:spcBef>
                  <a:spcAft>
                    <a:spcPts val="0"/>
                  </a:spcAft>
                  <a:buNone/>
                </a:pPr>
                <a:r>
                  <a:t/>
                </a:r>
                <a:endParaRPr sz="2400">
                  <a:solidFill>
                    <a:srgbClr val="FFFFFF"/>
                  </a:solidFill>
                  <a:latin typeface="Proxima Nova"/>
                  <a:ea typeface="Proxima Nova"/>
                  <a:cs typeface="Proxima Nova"/>
                  <a:sym typeface="Proxima Nova"/>
                </a:endParaRPr>
              </a:p>
            </p:txBody>
          </p:sp>
          <p:grpSp>
            <p:nvGrpSpPr>
              <p:cNvPr id="693" name="Google Shape;693;p76"/>
              <p:cNvGrpSpPr/>
              <p:nvPr/>
            </p:nvGrpSpPr>
            <p:grpSpPr>
              <a:xfrm>
                <a:off x="6306675" y="1877361"/>
                <a:ext cx="897000" cy="557700"/>
                <a:chOff x="5119025" y="3118961"/>
                <a:chExt cx="897000" cy="557700"/>
              </a:xfrm>
            </p:grpSpPr>
            <p:sp>
              <p:nvSpPr>
                <p:cNvPr id="694" name="Google Shape;694;p76"/>
                <p:cNvSpPr/>
                <p:nvPr/>
              </p:nvSpPr>
              <p:spPr>
                <a:xfrm>
                  <a:off x="5211724" y="3118961"/>
                  <a:ext cx="711600" cy="557700"/>
                </a:xfrm>
                <a:prstGeom prst="roundRect">
                  <a:avLst>
                    <a:gd fmla="val 8284" name="adj"/>
                  </a:avLst>
                </a:prstGeom>
                <a:solidFill>
                  <a:schemeClr val="accent3"/>
                </a:solidFill>
                <a:ln cap="flat" cmpd="sng" w="9525">
                  <a:solidFill>
                    <a:schemeClr val="accent2"/>
                  </a:solidFill>
                  <a:prstDash val="solid"/>
                  <a:round/>
                  <a:headEnd len="sm" w="sm" type="none"/>
                  <a:tailEnd len="sm" w="sm" type="none"/>
                </a:ln>
              </p:spPr>
              <p:txBody>
                <a:bodyPr anchorCtr="0" anchor="ctr" bIns="243800" lIns="243800" spcFirstLastPara="1" rIns="243800" wrap="square" tIns="243800">
                  <a:noAutofit/>
                </a:bodyPr>
                <a:lstStyle/>
                <a:p>
                  <a:pPr indent="0" lvl="0" marL="0" rtl="0" algn="ctr">
                    <a:spcBef>
                      <a:spcPts val="0"/>
                    </a:spcBef>
                    <a:spcAft>
                      <a:spcPts val="0"/>
                    </a:spcAft>
                    <a:buNone/>
                  </a:pPr>
                  <a:r>
                    <a:t/>
                  </a:r>
                  <a:endParaRPr sz="2400">
                    <a:solidFill>
                      <a:srgbClr val="FFFFFF"/>
                    </a:solidFill>
                    <a:latin typeface="Proxima Nova"/>
                    <a:ea typeface="Proxima Nova"/>
                    <a:cs typeface="Proxima Nova"/>
                    <a:sym typeface="Proxima Nova"/>
                  </a:endParaRPr>
                </a:p>
              </p:txBody>
            </p:sp>
            <p:sp>
              <p:nvSpPr>
                <p:cNvPr id="695" name="Google Shape;695;p76"/>
                <p:cNvSpPr txBox="1"/>
                <p:nvPr/>
              </p:nvSpPr>
              <p:spPr>
                <a:xfrm>
                  <a:off x="5119025" y="3434907"/>
                  <a:ext cx="897000" cy="192600"/>
                </a:xfrm>
                <a:prstGeom prst="rect">
                  <a:avLst/>
                </a:prstGeom>
                <a:noFill/>
                <a:ln>
                  <a:noFill/>
                </a:ln>
              </p:spPr>
              <p:txBody>
                <a:bodyPr anchorCtr="0" anchor="ctr" bIns="243800" lIns="243800" spcFirstLastPara="1" rIns="243800" wrap="square" tIns="243800">
                  <a:noAutofit/>
                </a:bodyPr>
                <a:lstStyle/>
                <a:p>
                  <a:pPr indent="0" lvl="0" marL="0" rtl="0" algn="ctr">
                    <a:spcBef>
                      <a:spcPts val="0"/>
                    </a:spcBef>
                    <a:spcAft>
                      <a:spcPts val="0"/>
                    </a:spcAft>
                    <a:buNone/>
                  </a:pPr>
                  <a:r>
                    <a:rPr lang="en-US" sz="2100">
                      <a:solidFill>
                        <a:srgbClr val="FFFFFF"/>
                      </a:solidFill>
                      <a:latin typeface="Proxima Nova"/>
                      <a:ea typeface="Proxima Nova"/>
                      <a:cs typeface="Proxima Nova"/>
                      <a:sym typeface="Proxima Nova"/>
                    </a:rPr>
                    <a:t>.</a:t>
                  </a:r>
                  <a:endParaRPr sz="2100">
                    <a:solidFill>
                      <a:srgbClr val="FFFFFF"/>
                    </a:solidFill>
                    <a:latin typeface="Proxima Nova"/>
                    <a:ea typeface="Proxima Nova"/>
                    <a:cs typeface="Proxima Nova"/>
                    <a:sym typeface="Proxima Nova"/>
                  </a:endParaRPr>
                </a:p>
              </p:txBody>
            </p:sp>
          </p:grpSp>
        </p:grpSp>
        <p:pic>
          <p:nvPicPr>
            <p:cNvPr id="696" name="Google Shape;696;p76"/>
            <p:cNvPicPr preferRelativeResize="0"/>
            <p:nvPr/>
          </p:nvPicPr>
          <p:blipFill>
            <a:blip r:embed="rId5">
              <a:alphaModFix/>
            </a:blip>
            <a:stretch>
              <a:fillRect/>
            </a:stretch>
          </p:blipFill>
          <p:spPr>
            <a:xfrm>
              <a:off x="7465875" y="3129526"/>
              <a:ext cx="697657" cy="371100"/>
            </a:xfrm>
            <a:prstGeom prst="rect">
              <a:avLst/>
            </a:prstGeom>
            <a:noFill/>
            <a:ln>
              <a:noFill/>
            </a:ln>
            <a:effectLst>
              <a:outerShdw blurRad="57150" rotWithShape="0" algn="bl" dir="5400000" dist="19050">
                <a:srgbClr val="000000">
                  <a:alpha val="50000"/>
                </a:srgbClr>
              </a:outerShdw>
            </a:effectLst>
          </p:spPr>
        </p:pic>
      </p:grpSp>
      <p:sp>
        <p:nvSpPr>
          <p:cNvPr id="697" name="Google Shape;697;p76"/>
          <p:cNvSpPr/>
          <p:nvPr/>
        </p:nvSpPr>
        <p:spPr>
          <a:xfrm>
            <a:off x="6618600" y="7176525"/>
            <a:ext cx="3194400" cy="759900"/>
          </a:xfrm>
          <a:prstGeom prst="roundRect">
            <a:avLst>
              <a:gd fmla="val 8284" name="adj"/>
            </a:avLst>
          </a:prstGeom>
          <a:noFill/>
          <a:ln cap="flat" cmpd="sng" w="19050">
            <a:solidFill>
              <a:srgbClr val="FFFFFF"/>
            </a:solidFill>
            <a:prstDash val="solid"/>
            <a:round/>
            <a:headEnd len="sm" w="sm" type="none"/>
            <a:tailEnd len="sm" w="sm" type="none"/>
          </a:ln>
        </p:spPr>
        <p:txBody>
          <a:bodyPr anchorCtr="0" anchor="ctr" bIns="243800" lIns="243800" spcFirstLastPara="1" rIns="243800" wrap="square" tIns="243800">
            <a:noAutofit/>
          </a:bodyPr>
          <a:lstStyle/>
          <a:p>
            <a:pPr indent="0" lvl="0" marL="0" rtl="0" algn="ctr">
              <a:spcBef>
                <a:spcPts val="0"/>
              </a:spcBef>
              <a:spcAft>
                <a:spcPts val="0"/>
              </a:spcAft>
              <a:buNone/>
            </a:pPr>
            <a:r>
              <a:t/>
            </a:r>
            <a:endParaRPr sz="2400">
              <a:solidFill>
                <a:srgbClr val="FFFFFF"/>
              </a:solidFill>
              <a:latin typeface="Proxima Nova"/>
              <a:ea typeface="Proxima Nova"/>
              <a:cs typeface="Proxima Nova"/>
              <a:sym typeface="Proxima Nova"/>
            </a:endParaRPr>
          </a:p>
        </p:txBody>
      </p:sp>
      <p:cxnSp>
        <p:nvCxnSpPr>
          <p:cNvPr id="698" name="Google Shape;698;p76"/>
          <p:cNvCxnSpPr/>
          <p:nvPr/>
        </p:nvCxnSpPr>
        <p:spPr>
          <a:xfrm flipH="1" rot="10800000">
            <a:off x="10512850" y="5597175"/>
            <a:ext cx="7476600" cy="677700"/>
          </a:xfrm>
          <a:prstGeom prst="curvedConnector3">
            <a:avLst>
              <a:gd fmla="val 50000" name="adj1"/>
            </a:avLst>
          </a:prstGeom>
          <a:noFill/>
          <a:ln cap="flat" cmpd="sng" w="38100">
            <a:solidFill>
              <a:srgbClr val="F3F3F3"/>
            </a:solidFill>
            <a:prstDash val="solid"/>
            <a:round/>
            <a:headEnd len="med" w="med" type="none"/>
            <a:tailEnd len="med" w="med" type="triangle"/>
          </a:ln>
        </p:spPr>
      </p:cxnSp>
      <p:pic>
        <p:nvPicPr>
          <p:cNvPr id="699" name="Google Shape;699;p76"/>
          <p:cNvPicPr preferRelativeResize="0"/>
          <p:nvPr/>
        </p:nvPicPr>
        <p:blipFill>
          <a:blip r:embed="rId6">
            <a:alphaModFix/>
          </a:blip>
          <a:stretch>
            <a:fillRect/>
          </a:stretch>
        </p:blipFill>
        <p:spPr>
          <a:xfrm>
            <a:off x="8380067" y="7271541"/>
            <a:ext cx="594200" cy="569933"/>
          </a:xfrm>
          <a:prstGeom prst="rect">
            <a:avLst/>
          </a:prstGeom>
          <a:noFill/>
          <a:ln>
            <a:noFill/>
          </a:ln>
        </p:spPr>
      </p:pic>
      <p:pic>
        <p:nvPicPr>
          <p:cNvPr id="700" name="Google Shape;700;p76"/>
          <p:cNvPicPr preferRelativeResize="0"/>
          <p:nvPr/>
        </p:nvPicPr>
        <p:blipFill>
          <a:blip r:embed="rId6">
            <a:alphaModFix/>
          </a:blip>
          <a:stretch>
            <a:fillRect/>
          </a:stretch>
        </p:blipFill>
        <p:spPr>
          <a:xfrm>
            <a:off x="7275833" y="7271574"/>
            <a:ext cx="594200" cy="569933"/>
          </a:xfrm>
          <a:prstGeom prst="rect">
            <a:avLst/>
          </a:prstGeom>
          <a:noFill/>
          <a:ln>
            <a:noFill/>
          </a:ln>
        </p:spPr>
      </p:pic>
      <p:grpSp>
        <p:nvGrpSpPr>
          <p:cNvPr id="701" name="Google Shape;701;p76"/>
          <p:cNvGrpSpPr/>
          <p:nvPr/>
        </p:nvGrpSpPr>
        <p:grpSpPr>
          <a:xfrm>
            <a:off x="1944652" y="8909828"/>
            <a:ext cx="5651412" cy="1109614"/>
            <a:chOff x="729235" y="3341144"/>
            <a:chExt cx="2119253" cy="416100"/>
          </a:xfrm>
        </p:grpSpPr>
        <p:sp>
          <p:nvSpPr>
            <p:cNvPr id="702" name="Google Shape;702;p76"/>
            <p:cNvSpPr txBox="1"/>
            <p:nvPr/>
          </p:nvSpPr>
          <p:spPr>
            <a:xfrm rot="1516">
              <a:off x="729235" y="3341594"/>
              <a:ext cx="2041500" cy="415200"/>
            </a:xfrm>
            <a:prstGeom prst="rect">
              <a:avLst/>
            </a:prstGeom>
            <a:noFill/>
            <a:ln>
              <a:noFill/>
            </a:ln>
          </p:spPr>
          <p:txBody>
            <a:bodyPr anchorCtr="0" anchor="ctr" bIns="243800" lIns="243800" spcFirstLastPara="1" rIns="243800" wrap="square" tIns="243800">
              <a:noAutofit/>
            </a:bodyPr>
            <a:lstStyle/>
            <a:p>
              <a:pPr indent="0" lvl="0" marL="0" rtl="0" algn="l">
                <a:spcBef>
                  <a:spcPts val="0"/>
                </a:spcBef>
                <a:spcAft>
                  <a:spcPts val="0"/>
                </a:spcAft>
                <a:buNone/>
              </a:pPr>
              <a:r>
                <a:rPr b="1" lang="en-US" sz="2700">
                  <a:solidFill>
                    <a:srgbClr val="FFFFFF"/>
                  </a:solidFill>
                  <a:latin typeface="Proxima Nova"/>
                  <a:ea typeface="Proxima Nova"/>
                  <a:cs typeface="Proxima Nova"/>
                  <a:sym typeface="Proxima Nova"/>
                </a:rPr>
                <a:t>     </a:t>
              </a:r>
              <a:r>
                <a:rPr b="1" lang="en-US" sz="2700">
                  <a:solidFill>
                    <a:srgbClr val="FFFFFF"/>
                  </a:solidFill>
                  <a:latin typeface="Proxima Nova"/>
                  <a:ea typeface="Proxima Nova"/>
                  <a:cs typeface="Proxima Nova"/>
                  <a:sym typeface="Proxima Nova"/>
                </a:rPr>
                <a:t>Http</a:t>
              </a:r>
              <a:endParaRPr b="1" sz="2700">
                <a:solidFill>
                  <a:srgbClr val="FFFFFF"/>
                </a:solidFill>
                <a:latin typeface="Proxima Nova"/>
                <a:ea typeface="Proxima Nova"/>
                <a:cs typeface="Proxima Nova"/>
                <a:sym typeface="Proxima Nova"/>
              </a:endParaRPr>
            </a:p>
            <a:p>
              <a:pPr indent="0" lvl="0" marL="0" rtl="0" algn="l">
                <a:spcBef>
                  <a:spcPts val="0"/>
                </a:spcBef>
                <a:spcAft>
                  <a:spcPts val="0"/>
                </a:spcAft>
                <a:buNone/>
              </a:pPr>
              <a:r>
                <a:rPr b="1" lang="en-US" sz="2700">
                  <a:solidFill>
                    <a:srgbClr val="FFFFFF"/>
                  </a:solidFill>
                  <a:latin typeface="Proxima Nova"/>
                  <a:ea typeface="Proxima Nova"/>
                  <a:cs typeface="Proxima Nova"/>
                  <a:sym typeface="Proxima Nova"/>
                </a:rPr>
                <a:t>Requests</a:t>
              </a:r>
              <a:endParaRPr b="1" sz="2700">
                <a:solidFill>
                  <a:srgbClr val="FFFFFF"/>
                </a:solidFill>
                <a:latin typeface="Proxima Nova"/>
                <a:ea typeface="Proxima Nova"/>
                <a:cs typeface="Proxima Nova"/>
                <a:sym typeface="Proxima Nova"/>
              </a:endParaRPr>
            </a:p>
          </p:txBody>
        </p:sp>
        <p:cxnSp>
          <p:nvCxnSpPr>
            <p:cNvPr id="703" name="Google Shape;703;p76"/>
            <p:cNvCxnSpPr>
              <a:stCxn id="704" idx="3"/>
              <a:endCxn id="705" idx="1"/>
            </p:cNvCxnSpPr>
            <p:nvPr/>
          </p:nvCxnSpPr>
          <p:spPr>
            <a:xfrm>
              <a:off x="897888" y="3569852"/>
              <a:ext cx="1950600" cy="0"/>
            </a:xfrm>
            <a:prstGeom prst="straightConnector1">
              <a:avLst/>
            </a:prstGeom>
            <a:noFill/>
            <a:ln cap="flat" cmpd="sng" w="19050">
              <a:solidFill>
                <a:srgbClr val="F3F3F3"/>
              </a:solidFill>
              <a:prstDash val="solid"/>
              <a:round/>
              <a:headEnd len="med" w="med" type="triangle"/>
              <a:tailEnd len="med" w="med" type="triangle"/>
            </a:ln>
          </p:spPr>
        </p:cxnSp>
      </p:grpSp>
      <p:pic>
        <p:nvPicPr>
          <p:cNvPr id="704" name="Google Shape;704;p76"/>
          <p:cNvPicPr preferRelativeResize="0"/>
          <p:nvPr/>
        </p:nvPicPr>
        <p:blipFill>
          <a:blip r:embed="rId7">
            <a:alphaModFix/>
          </a:blip>
          <a:stretch>
            <a:fillRect/>
          </a:stretch>
        </p:blipFill>
        <p:spPr>
          <a:xfrm>
            <a:off x="500733" y="8572892"/>
            <a:ext cx="1893665" cy="1893665"/>
          </a:xfrm>
          <a:prstGeom prst="rect">
            <a:avLst/>
          </a:prstGeom>
          <a:noFill/>
          <a:ln>
            <a:noFill/>
          </a:ln>
        </p:spPr>
      </p:pic>
      <p:cxnSp>
        <p:nvCxnSpPr>
          <p:cNvPr id="706" name="Google Shape;706;p76"/>
          <p:cNvCxnSpPr>
            <a:stCxn id="697" idx="2"/>
            <a:endCxn id="705" idx="0"/>
          </p:cNvCxnSpPr>
          <p:nvPr/>
        </p:nvCxnSpPr>
        <p:spPr>
          <a:xfrm>
            <a:off x="8215800" y="7936425"/>
            <a:ext cx="0" cy="1027800"/>
          </a:xfrm>
          <a:prstGeom prst="straightConnector1">
            <a:avLst/>
          </a:prstGeom>
          <a:noFill/>
          <a:ln cap="flat" cmpd="sng" w="9525">
            <a:solidFill>
              <a:srgbClr val="F3F3F3"/>
            </a:solidFill>
            <a:prstDash val="dash"/>
            <a:round/>
            <a:headEnd len="med" w="med" type="triangle"/>
            <a:tailEnd len="med" w="med" type="triangle"/>
          </a:ln>
        </p:spPr>
      </p:cxnSp>
      <p:sp>
        <p:nvSpPr>
          <p:cNvPr id="707" name="Google Shape;707;p76"/>
          <p:cNvSpPr txBox="1"/>
          <p:nvPr/>
        </p:nvSpPr>
        <p:spPr>
          <a:xfrm>
            <a:off x="5466425" y="6780125"/>
            <a:ext cx="5082600" cy="297600"/>
          </a:xfrm>
          <a:prstGeom prst="rect">
            <a:avLst/>
          </a:prstGeom>
          <a:noFill/>
          <a:ln>
            <a:noFill/>
          </a:ln>
        </p:spPr>
        <p:txBody>
          <a:bodyPr anchorCtr="0" anchor="ctr" bIns="243800" lIns="243800" spcFirstLastPara="1" rIns="243800" wrap="square" tIns="243800">
            <a:noAutofit/>
          </a:bodyPr>
          <a:lstStyle/>
          <a:p>
            <a:pPr indent="0" lvl="0" marL="0" rtl="0" algn="ctr">
              <a:spcBef>
                <a:spcPts val="0"/>
              </a:spcBef>
              <a:spcAft>
                <a:spcPts val="0"/>
              </a:spcAft>
              <a:buNone/>
            </a:pPr>
            <a:r>
              <a:rPr b="1" lang="en-US" sz="2700">
                <a:solidFill>
                  <a:srgbClr val="FFFFFF"/>
                </a:solidFill>
                <a:latin typeface="Proxima Nova"/>
                <a:ea typeface="Proxima Nova"/>
                <a:cs typeface="Proxima Nova"/>
                <a:sym typeface="Proxima Nova"/>
              </a:rPr>
              <a:t>Spring Boot </a:t>
            </a:r>
            <a:r>
              <a:rPr b="1" lang="en-US" sz="2700">
                <a:solidFill>
                  <a:srgbClr val="FFFFFF"/>
                </a:solidFill>
                <a:latin typeface="Proxima Nova"/>
                <a:ea typeface="Proxima Nova"/>
                <a:cs typeface="Proxima Nova"/>
                <a:sym typeface="Proxima Nova"/>
              </a:rPr>
              <a:t>Microservices</a:t>
            </a:r>
            <a:endParaRPr b="1" sz="2700">
              <a:solidFill>
                <a:srgbClr val="FFFFFF"/>
              </a:solidFill>
              <a:latin typeface="Proxima Nova"/>
              <a:ea typeface="Proxima Nova"/>
              <a:cs typeface="Proxima Nova"/>
              <a:sym typeface="Proxima Nova"/>
            </a:endParaRPr>
          </a:p>
        </p:txBody>
      </p:sp>
      <p:pic>
        <p:nvPicPr>
          <p:cNvPr id="705" name="Google Shape;705;p76"/>
          <p:cNvPicPr preferRelativeResize="0"/>
          <p:nvPr/>
        </p:nvPicPr>
        <p:blipFill>
          <a:blip r:embed="rId8">
            <a:alphaModFix/>
          </a:blip>
          <a:stretch>
            <a:fillRect/>
          </a:stretch>
        </p:blipFill>
        <p:spPr>
          <a:xfrm>
            <a:off x="7596203" y="8964250"/>
            <a:ext cx="1239200" cy="1110989"/>
          </a:xfrm>
          <a:prstGeom prst="rect">
            <a:avLst/>
          </a:prstGeom>
          <a:noFill/>
          <a:ln>
            <a:noFill/>
          </a:ln>
        </p:spPr>
      </p:pic>
      <p:sp>
        <p:nvSpPr>
          <p:cNvPr id="708" name="Google Shape;708;p76"/>
          <p:cNvSpPr txBox="1"/>
          <p:nvPr/>
        </p:nvSpPr>
        <p:spPr>
          <a:xfrm>
            <a:off x="7305967" y="9982725"/>
            <a:ext cx="2223900" cy="476700"/>
          </a:xfrm>
          <a:prstGeom prst="rect">
            <a:avLst/>
          </a:prstGeom>
          <a:noFill/>
          <a:ln>
            <a:noFill/>
          </a:ln>
        </p:spPr>
        <p:txBody>
          <a:bodyPr anchorCtr="0" anchor="ctr" bIns="243800" lIns="243800" spcFirstLastPara="1" rIns="243800" wrap="square" tIns="243800">
            <a:noAutofit/>
          </a:bodyPr>
          <a:lstStyle/>
          <a:p>
            <a:pPr indent="0" lvl="0" marL="0" rtl="0" algn="l">
              <a:spcBef>
                <a:spcPts val="0"/>
              </a:spcBef>
              <a:spcAft>
                <a:spcPts val="0"/>
              </a:spcAft>
              <a:buNone/>
            </a:pPr>
            <a:r>
              <a:rPr b="1" lang="en-US" sz="2700">
                <a:solidFill>
                  <a:srgbClr val="FFFFFF"/>
                </a:solidFill>
                <a:latin typeface="Proxima Nova"/>
                <a:ea typeface="Proxima Nova"/>
                <a:cs typeface="Proxima Nova"/>
                <a:sym typeface="Proxima Nova"/>
              </a:rPr>
              <a:t>Web App</a:t>
            </a:r>
            <a:endParaRPr b="1" sz="2700">
              <a:solidFill>
                <a:srgbClr val="FFFFFF"/>
              </a:solidFill>
              <a:latin typeface="Proxima Nova"/>
              <a:ea typeface="Proxima Nova"/>
              <a:cs typeface="Proxima Nova"/>
              <a:sym typeface="Proxima Nova"/>
            </a:endParaRPr>
          </a:p>
        </p:txBody>
      </p:sp>
      <p:grpSp>
        <p:nvGrpSpPr>
          <p:cNvPr id="709" name="Google Shape;709;p76"/>
          <p:cNvGrpSpPr/>
          <p:nvPr/>
        </p:nvGrpSpPr>
        <p:grpSpPr>
          <a:xfrm>
            <a:off x="5180879" y="5228900"/>
            <a:ext cx="5651271" cy="1263166"/>
            <a:chOff x="1942805" y="1762594"/>
            <a:chExt cx="2119200" cy="473681"/>
          </a:xfrm>
        </p:grpSpPr>
        <p:sp>
          <p:nvSpPr>
            <p:cNvPr id="687" name="Google Shape;687;p76"/>
            <p:cNvSpPr/>
            <p:nvPr/>
          </p:nvSpPr>
          <p:spPr>
            <a:xfrm>
              <a:off x="2184425" y="1951275"/>
              <a:ext cx="1772700" cy="285000"/>
            </a:xfrm>
            <a:prstGeom prst="roundRect">
              <a:avLst>
                <a:gd fmla="val 8284" name="adj"/>
              </a:avLst>
            </a:prstGeom>
            <a:noFill/>
            <a:ln cap="flat" cmpd="sng" w="19050">
              <a:solidFill>
                <a:srgbClr val="FFFFFF"/>
              </a:solidFill>
              <a:prstDash val="solid"/>
              <a:round/>
              <a:headEnd len="sm" w="sm" type="none"/>
              <a:tailEnd len="sm" w="sm" type="none"/>
            </a:ln>
          </p:spPr>
          <p:txBody>
            <a:bodyPr anchorCtr="0" anchor="ctr" bIns="243800" lIns="243800" spcFirstLastPara="1" rIns="243800" wrap="square" tIns="243800">
              <a:noAutofit/>
            </a:bodyPr>
            <a:lstStyle/>
            <a:p>
              <a:pPr indent="0" lvl="0" marL="0" rtl="0" algn="ctr">
                <a:spcBef>
                  <a:spcPts val="0"/>
                </a:spcBef>
                <a:spcAft>
                  <a:spcPts val="0"/>
                </a:spcAft>
                <a:buNone/>
              </a:pPr>
              <a:r>
                <a:t/>
              </a:r>
              <a:endParaRPr sz="2400">
                <a:solidFill>
                  <a:srgbClr val="FFFFFF"/>
                </a:solidFill>
                <a:latin typeface="Proxima Nova"/>
                <a:ea typeface="Proxima Nova"/>
                <a:cs typeface="Proxima Nova"/>
                <a:sym typeface="Proxima Nova"/>
              </a:endParaRPr>
            </a:p>
          </p:txBody>
        </p:sp>
        <p:pic>
          <p:nvPicPr>
            <p:cNvPr id="710" name="Google Shape;710;p76"/>
            <p:cNvPicPr preferRelativeResize="0"/>
            <p:nvPr/>
          </p:nvPicPr>
          <p:blipFill>
            <a:blip r:embed="rId6">
              <a:alphaModFix/>
            </a:blip>
            <a:stretch>
              <a:fillRect/>
            </a:stretch>
          </p:blipFill>
          <p:spPr>
            <a:xfrm>
              <a:off x="2497513" y="1986906"/>
              <a:ext cx="222825" cy="213725"/>
            </a:xfrm>
            <a:prstGeom prst="rect">
              <a:avLst/>
            </a:prstGeom>
            <a:noFill/>
            <a:ln>
              <a:noFill/>
            </a:ln>
          </p:spPr>
        </p:pic>
        <p:pic>
          <p:nvPicPr>
            <p:cNvPr id="711" name="Google Shape;711;p76"/>
            <p:cNvPicPr preferRelativeResize="0"/>
            <p:nvPr/>
          </p:nvPicPr>
          <p:blipFill>
            <a:blip r:embed="rId6">
              <a:alphaModFix/>
            </a:blip>
            <a:stretch>
              <a:fillRect/>
            </a:stretch>
          </p:blipFill>
          <p:spPr>
            <a:xfrm>
              <a:off x="2959363" y="1986893"/>
              <a:ext cx="222825" cy="213725"/>
            </a:xfrm>
            <a:prstGeom prst="rect">
              <a:avLst/>
            </a:prstGeom>
            <a:noFill/>
            <a:ln>
              <a:noFill/>
            </a:ln>
          </p:spPr>
        </p:pic>
        <p:pic>
          <p:nvPicPr>
            <p:cNvPr id="712" name="Google Shape;712;p76"/>
            <p:cNvPicPr preferRelativeResize="0"/>
            <p:nvPr/>
          </p:nvPicPr>
          <p:blipFill>
            <a:blip r:embed="rId6">
              <a:alphaModFix/>
            </a:blip>
            <a:stretch>
              <a:fillRect/>
            </a:stretch>
          </p:blipFill>
          <p:spPr>
            <a:xfrm>
              <a:off x="3421188" y="1986918"/>
              <a:ext cx="222825" cy="213725"/>
            </a:xfrm>
            <a:prstGeom prst="rect">
              <a:avLst/>
            </a:prstGeom>
            <a:noFill/>
            <a:ln>
              <a:noFill/>
            </a:ln>
          </p:spPr>
        </p:pic>
        <p:sp>
          <p:nvSpPr>
            <p:cNvPr id="713" name="Google Shape;713;p76"/>
            <p:cNvSpPr txBox="1"/>
            <p:nvPr/>
          </p:nvSpPr>
          <p:spPr>
            <a:xfrm>
              <a:off x="1942805" y="1762594"/>
              <a:ext cx="2119200" cy="178800"/>
            </a:xfrm>
            <a:prstGeom prst="rect">
              <a:avLst/>
            </a:prstGeom>
            <a:noFill/>
            <a:ln>
              <a:noFill/>
            </a:ln>
          </p:spPr>
          <p:txBody>
            <a:bodyPr anchorCtr="0" anchor="ctr" bIns="243800" lIns="243800" spcFirstLastPara="1" rIns="243800" wrap="square" tIns="243800">
              <a:noAutofit/>
            </a:bodyPr>
            <a:lstStyle/>
            <a:p>
              <a:pPr indent="0" lvl="0" marL="0" rtl="0" algn="ctr">
                <a:spcBef>
                  <a:spcPts val="0"/>
                </a:spcBef>
                <a:spcAft>
                  <a:spcPts val="0"/>
                </a:spcAft>
                <a:buNone/>
              </a:pPr>
              <a:r>
                <a:rPr b="1" lang="en-US" sz="2700">
                  <a:solidFill>
                    <a:srgbClr val="FFFFFF"/>
                  </a:solidFill>
                  <a:latin typeface="Proxima Nova"/>
                  <a:ea typeface="Proxima Nova"/>
                  <a:cs typeface="Proxima Nova"/>
                  <a:sym typeface="Proxima Nova"/>
                </a:rPr>
                <a:t>Spring Cloud Data Flow</a:t>
              </a:r>
              <a:endParaRPr b="1" sz="2700">
                <a:solidFill>
                  <a:srgbClr val="FFFFFF"/>
                </a:solidFill>
                <a:latin typeface="Proxima Nova"/>
                <a:ea typeface="Proxima Nova"/>
                <a:cs typeface="Proxima Nova"/>
                <a:sym typeface="Proxima Nova"/>
              </a:endParaRPr>
            </a:p>
          </p:txBody>
        </p:sp>
      </p:grpSp>
      <p:sp>
        <p:nvSpPr>
          <p:cNvPr id="714" name="Google Shape;714;p76"/>
          <p:cNvSpPr txBox="1"/>
          <p:nvPr/>
        </p:nvSpPr>
        <p:spPr>
          <a:xfrm>
            <a:off x="6690911" y="3091916"/>
            <a:ext cx="4296000" cy="1188900"/>
          </a:xfrm>
          <a:prstGeom prst="rect">
            <a:avLst/>
          </a:prstGeom>
          <a:noFill/>
          <a:ln>
            <a:noFill/>
          </a:ln>
        </p:spPr>
        <p:txBody>
          <a:bodyPr anchorCtr="0" anchor="ctr" bIns="243800" lIns="243800" spcFirstLastPara="1" rIns="243800" wrap="square" tIns="243800">
            <a:noAutofit/>
          </a:bodyPr>
          <a:lstStyle/>
          <a:p>
            <a:pPr indent="0" lvl="0" marL="0" rtl="0" algn="l">
              <a:spcBef>
                <a:spcPts val="0"/>
              </a:spcBef>
              <a:spcAft>
                <a:spcPts val="0"/>
              </a:spcAft>
              <a:buNone/>
            </a:pPr>
            <a:r>
              <a:rPr lang="en-US" sz="2900">
                <a:solidFill>
                  <a:srgbClr val="FFFFFF"/>
                </a:solidFill>
                <a:latin typeface="Montserrat"/>
                <a:ea typeface="Montserrat"/>
                <a:cs typeface="Montserrat"/>
                <a:sym typeface="Montserrat"/>
              </a:rPr>
              <a:t>Pivotal</a:t>
            </a:r>
            <a:endParaRPr sz="2900">
              <a:solidFill>
                <a:srgbClr val="FFFFFF"/>
              </a:solidFill>
              <a:latin typeface="Montserrat"/>
              <a:ea typeface="Montserrat"/>
              <a:cs typeface="Montserrat"/>
              <a:sym typeface="Montserrat"/>
            </a:endParaRPr>
          </a:p>
          <a:p>
            <a:pPr indent="0" lvl="0" marL="0" rtl="0" algn="l">
              <a:spcBef>
                <a:spcPts val="0"/>
              </a:spcBef>
              <a:spcAft>
                <a:spcPts val="0"/>
              </a:spcAft>
              <a:buNone/>
            </a:pPr>
            <a:r>
              <a:rPr b="1" lang="en-US" sz="2900">
                <a:solidFill>
                  <a:srgbClr val="FFFFFF"/>
                </a:solidFill>
                <a:latin typeface="Montserrat"/>
                <a:ea typeface="Montserrat"/>
                <a:cs typeface="Montserrat"/>
                <a:sym typeface="Montserrat"/>
              </a:rPr>
              <a:t>Application Service</a:t>
            </a:r>
            <a:endParaRPr b="1" sz="2900">
              <a:solidFill>
                <a:srgbClr val="FFFFFF"/>
              </a:solidFill>
              <a:latin typeface="Montserrat"/>
              <a:ea typeface="Montserrat"/>
              <a:cs typeface="Montserrat"/>
              <a:sym typeface="Montserrat"/>
            </a:endParaRPr>
          </a:p>
        </p:txBody>
      </p:sp>
      <p:grpSp>
        <p:nvGrpSpPr>
          <p:cNvPr id="715" name="Google Shape;715;p76"/>
          <p:cNvGrpSpPr/>
          <p:nvPr/>
        </p:nvGrpSpPr>
        <p:grpSpPr>
          <a:xfrm>
            <a:off x="5848961" y="3176740"/>
            <a:ext cx="939666" cy="1018814"/>
            <a:chOff x="916875" y="2528475"/>
            <a:chExt cx="585900" cy="650750"/>
          </a:xfrm>
        </p:grpSpPr>
        <p:sp>
          <p:nvSpPr>
            <p:cNvPr id="716" name="Google Shape;716;p76"/>
            <p:cNvSpPr/>
            <p:nvPr/>
          </p:nvSpPr>
          <p:spPr>
            <a:xfrm>
              <a:off x="980225" y="2777200"/>
              <a:ext cx="349725" cy="271700"/>
            </a:xfrm>
            <a:custGeom>
              <a:rect b="b" l="l" r="r" t="t"/>
              <a:pathLst>
                <a:path extrusionOk="0" h="10868" w="13989">
                  <a:moveTo>
                    <a:pt x="13989" y="0"/>
                  </a:moveTo>
                  <a:lnTo>
                    <a:pt x="1" y="7306"/>
                  </a:lnTo>
                  <a:lnTo>
                    <a:pt x="1" y="10868"/>
                  </a:lnTo>
                  <a:lnTo>
                    <a:pt x="13989" y="3552"/>
                  </a:lnTo>
                  <a:lnTo>
                    <a:pt x="13989" y="0"/>
                  </a:lnTo>
                  <a:close/>
                </a:path>
              </a:pathLst>
            </a:custGeom>
            <a:solidFill>
              <a:srgbClr val="0863A2"/>
            </a:solidFill>
            <a:ln>
              <a:noFill/>
            </a:ln>
          </p:spPr>
          <p:txBody>
            <a:bodyPr anchorCtr="0" anchor="ctr" bIns="243800" lIns="243800" spcFirstLastPara="1" rIns="243800" wrap="square" tIns="243800">
              <a:noAutofit/>
            </a:bodyPr>
            <a:lstStyle/>
            <a:p>
              <a:pPr indent="0" lvl="0" marL="0" rtl="0" algn="l">
                <a:spcBef>
                  <a:spcPts val="0"/>
                </a:spcBef>
                <a:spcAft>
                  <a:spcPts val="0"/>
                </a:spcAft>
                <a:buNone/>
              </a:pPr>
              <a:r>
                <a:t/>
              </a:r>
              <a:endParaRPr/>
            </a:p>
          </p:txBody>
        </p:sp>
        <p:sp>
          <p:nvSpPr>
            <p:cNvPr id="717" name="Google Shape;717;p76"/>
            <p:cNvSpPr/>
            <p:nvPr/>
          </p:nvSpPr>
          <p:spPr>
            <a:xfrm>
              <a:off x="955750" y="2561175"/>
              <a:ext cx="312525" cy="450775"/>
            </a:xfrm>
            <a:custGeom>
              <a:rect b="b" l="l" r="r" t="t"/>
              <a:pathLst>
                <a:path extrusionOk="0" h="18031" w="12501">
                  <a:moveTo>
                    <a:pt x="9726" y="1"/>
                  </a:moveTo>
                  <a:lnTo>
                    <a:pt x="1" y="16456"/>
                  </a:lnTo>
                  <a:lnTo>
                    <a:pt x="2775" y="18030"/>
                  </a:lnTo>
                  <a:lnTo>
                    <a:pt x="12500" y="1585"/>
                  </a:lnTo>
                  <a:lnTo>
                    <a:pt x="9726" y="1"/>
                  </a:lnTo>
                  <a:close/>
                </a:path>
              </a:pathLst>
            </a:custGeom>
            <a:solidFill>
              <a:srgbClr val="008774"/>
            </a:solidFill>
            <a:ln>
              <a:noFill/>
            </a:ln>
          </p:spPr>
          <p:txBody>
            <a:bodyPr anchorCtr="0" anchor="ctr" bIns="243800" lIns="243800" spcFirstLastPara="1" rIns="243800" wrap="square" tIns="243800">
              <a:noAutofit/>
            </a:bodyPr>
            <a:lstStyle/>
            <a:p>
              <a:pPr indent="0" lvl="0" marL="0" rtl="0" algn="l">
                <a:spcBef>
                  <a:spcPts val="0"/>
                </a:spcBef>
                <a:spcAft>
                  <a:spcPts val="0"/>
                </a:spcAft>
                <a:buNone/>
              </a:pPr>
              <a:r>
                <a:t/>
              </a:r>
              <a:endParaRPr/>
            </a:p>
          </p:txBody>
        </p:sp>
        <p:sp>
          <p:nvSpPr>
            <p:cNvPr id="718" name="Google Shape;718;p76"/>
            <p:cNvSpPr/>
            <p:nvPr/>
          </p:nvSpPr>
          <p:spPr>
            <a:xfrm>
              <a:off x="916875" y="2673025"/>
              <a:ext cx="293075" cy="506200"/>
            </a:xfrm>
            <a:custGeom>
              <a:rect b="b" l="l" r="r" t="t"/>
              <a:pathLst>
                <a:path extrusionOk="0" h="20248" w="11723">
                  <a:moveTo>
                    <a:pt x="0" y="1"/>
                  </a:moveTo>
                  <a:lnTo>
                    <a:pt x="0" y="12961"/>
                  </a:lnTo>
                  <a:cubicBezTo>
                    <a:pt x="0" y="13595"/>
                    <a:pt x="461" y="14353"/>
                    <a:pt x="1028" y="14651"/>
                  </a:cubicBezTo>
                  <a:lnTo>
                    <a:pt x="11723" y="20248"/>
                  </a:lnTo>
                  <a:lnTo>
                    <a:pt x="11723" y="16648"/>
                  </a:lnTo>
                  <a:lnTo>
                    <a:pt x="2957" y="12059"/>
                  </a:lnTo>
                  <a:lnTo>
                    <a:pt x="2957" y="1546"/>
                  </a:lnTo>
                  <a:lnTo>
                    <a:pt x="0" y="1"/>
                  </a:lnTo>
                  <a:close/>
                </a:path>
              </a:pathLst>
            </a:custGeom>
            <a:solidFill>
              <a:srgbClr val="0863A2"/>
            </a:solidFill>
            <a:ln>
              <a:noFill/>
            </a:ln>
          </p:spPr>
          <p:txBody>
            <a:bodyPr anchorCtr="0" anchor="ctr" bIns="243800" lIns="243800" spcFirstLastPara="1" rIns="243800" wrap="square" tIns="243800">
              <a:noAutofit/>
            </a:bodyPr>
            <a:lstStyle/>
            <a:p>
              <a:pPr indent="0" lvl="0" marL="0" rtl="0" algn="l">
                <a:spcBef>
                  <a:spcPts val="0"/>
                </a:spcBef>
                <a:spcAft>
                  <a:spcPts val="0"/>
                </a:spcAft>
                <a:buNone/>
              </a:pPr>
              <a:r>
                <a:t/>
              </a:r>
              <a:endParaRPr sz="3700"/>
            </a:p>
          </p:txBody>
        </p:sp>
        <p:sp>
          <p:nvSpPr>
            <p:cNvPr id="719" name="Google Shape;719;p76"/>
            <p:cNvSpPr/>
            <p:nvPr/>
          </p:nvSpPr>
          <p:spPr>
            <a:xfrm>
              <a:off x="1151350" y="2561175"/>
              <a:ext cx="351425" cy="618050"/>
            </a:xfrm>
            <a:custGeom>
              <a:rect b="b" l="l" r="r" t="t"/>
              <a:pathLst>
                <a:path extrusionOk="0" h="24722" w="14057">
                  <a:moveTo>
                    <a:pt x="2785" y="1"/>
                  </a:moveTo>
                  <a:lnTo>
                    <a:pt x="1" y="1585"/>
                  </a:lnTo>
                  <a:lnTo>
                    <a:pt x="9381" y="17435"/>
                  </a:lnTo>
                  <a:lnTo>
                    <a:pt x="2344" y="21122"/>
                  </a:lnTo>
                  <a:lnTo>
                    <a:pt x="2344" y="24722"/>
                  </a:lnTo>
                  <a:lnTo>
                    <a:pt x="13039" y="19125"/>
                  </a:lnTo>
                  <a:cubicBezTo>
                    <a:pt x="13605" y="18827"/>
                    <a:pt x="14056" y="18069"/>
                    <a:pt x="14056" y="17435"/>
                  </a:cubicBezTo>
                  <a:lnTo>
                    <a:pt x="14056" y="4475"/>
                  </a:lnTo>
                  <a:lnTo>
                    <a:pt x="11109" y="6020"/>
                  </a:lnTo>
                  <a:lnTo>
                    <a:pt x="11109" y="14085"/>
                  </a:lnTo>
                  <a:lnTo>
                    <a:pt x="2785" y="1"/>
                  </a:lnTo>
                  <a:close/>
                </a:path>
              </a:pathLst>
            </a:custGeom>
            <a:solidFill>
              <a:srgbClr val="00AF9E"/>
            </a:solidFill>
            <a:ln>
              <a:noFill/>
            </a:ln>
          </p:spPr>
          <p:txBody>
            <a:bodyPr anchorCtr="0" anchor="ctr" bIns="243800" lIns="243800" spcFirstLastPara="1" rIns="243800" wrap="square" tIns="243800">
              <a:noAutofit/>
            </a:bodyPr>
            <a:lstStyle/>
            <a:p>
              <a:pPr indent="0" lvl="0" marL="0" rtl="0" algn="l">
                <a:spcBef>
                  <a:spcPts val="0"/>
                </a:spcBef>
                <a:spcAft>
                  <a:spcPts val="0"/>
                </a:spcAft>
                <a:buNone/>
              </a:pPr>
              <a:r>
                <a:t/>
              </a:r>
              <a:endParaRPr/>
            </a:p>
          </p:txBody>
        </p:sp>
        <p:sp>
          <p:nvSpPr>
            <p:cNvPr id="720" name="Google Shape;720;p76"/>
            <p:cNvSpPr/>
            <p:nvPr/>
          </p:nvSpPr>
          <p:spPr>
            <a:xfrm>
              <a:off x="916875" y="2528475"/>
              <a:ext cx="585900" cy="183225"/>
            </a:xfrm>
            <a:custGeom>
              <a:rect b="b" l="l" r="r" t="t"/>
              <a:pathLst>
                <a:path extrusionOk="0" h="7329" w="23436">
                  <a:moveTo>
                    <a:pt x="11723" y="1"/>
                  </a:moveTo>
                  <a:cubicBezTo>
                    <a:pt x="11298" y="1"/>
                    <a:pt x="10873" y="85"/>
                    <a:pt x="10551" y="253"/>
                  </a:cubicBezTo>
                  <a:lnTo>
                    <a:pt x="0" y="5783"/>
                  </a:lnTo>
                  <a:lnTo>
                    <a:pt x="2957" y="7328"/>
                  </a:lnTo>
                  <a:lnTo>
                    <a:pt x="11723" y="2739"/>
                  </a:lnTo>
                  <a:lnTo>
                    <a:pt x="20488" y="7328"/>
                  </a:lnTo>
                  <a:lnTo>
                    <a:pt x="23435" y="5783"/>
                  </a:lnTo>
                  <a:lnTo>
                    <a:pt x="12894" y="253"/>
                  </a:lnTo>
                  <a:cubicBezTo>
                    <a:pt x="12572" y="85"/>
                    <a:pt x="12147" y="1"/>
                    <a:pt x="11723" y="1"/>
                  </a:cubicBezTo>
                  <a:close/>
                </a:path>
              </a:pathLst>
            </a:custGeom>
            <a:solidFill>
              <a:srgbClr val="1C97D1"/>
            </a:solidFill>
            <a:ln>
              <a:noFill/>
            </a:ln>
          </p:spPr>
          <p:txBody>
            <a:bodyPr anchorCtr="0" anchor="ctr" bIns="243800" lIns="243800" spcFirstLastPara="1" rIns="243800" wrap="square" tIns="243800">
              <a:noAutofit/>
            </a:bodyPr>
            <a:lstStyle/>
            <a:p>
              <a:pPr indent="0" lvl="0" marL="0" rtl="0" algn="l">
                <a:spcBef>
                  <a:spcPts val="0"/>
                </a:spcBef>
                <a:spcAft>
                  <a:spcPts val="0"/>
                </a:spcAft>
                <a:buNone/>
              </a:pPr>
              <a:r>
                <a:t/>
              </a:r>
              <a:endParaRPr/>
            </a:p>
          </p:txBody>
        </p:sp>
      </p:grpSp>
      <p:sp>
        <p:nvSpPr>
          <p:cNvPr id="721" name="Google Shape;721;p76"/>
          <p:cNvSpPr/>
          <p:nvPr/>
        </p:nvSpPr>
        <p:spPr>
          <a:xfrm>
            <a:off x="17959526" y="5206257"/>
            <a:ext cx="4296000" cy="2331600"/>
          </a:xfrm>
          <a:prstGeom prst="roundRect">
            <a:avLst>
              <a:gd fmla="val 16667" name="adj"/>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22" name="Google Shape;722;p76"/>
          <p:cNvPicPr preferRelativeResize="0"/>
          <p:nvPr/>
        </p:nvPicPr>
        <p:blipFill rotWithShape="1">
          <a:blip r:embed="rId9">
            <a:alphaModFix/>
          </a:blip>
          <a:srcRect b="0" l="0" r="0" t="0"/>
          <a:stretch/>
        </p:blipFill>
        <p:spPr>
          <a:xfrm>
            <a:off x="18193351" y="5818651"/>
            <a:ext cx="1239200" cy="1314407"/>
          </a:xfrm>
          <a:prstGeom prst="rect">
            <a:avLst/>
          </a:prstGeom>
          <a:noFill/>
          <a:ln>
            <a:noFill/>
          </a:ln>
        </p:spPr>
      </p:pic>
      <p:pic>
        <p:nvPicPr>
          <p:cNvPr id="723" name="Google Shape;723;p76"/>
          <p:cNvPicPr preferRelativeResize="0"/>
          <p:nvPr/>
        </p:nvPicPr>
        <p:blipFill rotWithShape="1">
          <a:blip r:embed="rId9">
            <a:alphaModFix/>
          </a:blip>
          <a:srcRect b="0" l="0" r="0" t="0"/>
          <a:stretch/>
        </p:blipFill>
        <p:spPr>
          <a:xfrm>
            <a:off x="19547264" y="5430188"/>
            <a:ext cx="1239200" cy="1314407"/>
          </a:xfrm>
          <a:prstGeom prst="rect">
            <a:avLst/>
          </a:prstGeom>
          <a:noFill/>
          <a:ln>
            <a:noFill/>
          </a:ln>
        </p:spPr>
      </p:pic>
      <p:pic>
        <p:nvPicPr>
          <p:cNvPr id="724" name="Google Shape;724;p76"/>
          <p:cNvPicPr preferRelativeResize="0"/>
          <p:nvPr/>
        </p:nvPicPr>
        <p:blipFill rotWithShape="1">
          <a:blip r:embed="rId9">
            <a:alphaModFix/>
          </a:blip>
          <a:srcRect b="0" l="0" r="0" t="0"/>
          <a:stretch/>
        </p:blipFill>
        <p:spPr>
          <a:xfrm>
            <a:off x="20882414" y="5837238"/>
            <a:ext cx="1239200" cy="1314407"/>
          </a:xfrm>
          <a:prstGeom prst="rect">
            <a:avLst/>
          </a:prstGeom>
          <a:noFill/>
          <a:ln>
            <a:noFill/>
          </a:ln>
        </p:spPr>
      </p:pic>
      <p:cxnSp>
        <p:nvCxnSpPr>
          <p:cNvPr id="725" name="Google Shape;725;p76"/>
          <p:cNvCxnSpPr>
            <a:stCxn id="721" idx="2"/>
            <a:endCxn id="696" idx="0"/>
          </p:cNvCxnSpPr>
          <p:nvPr/>
        </p:nvCxnSpPr>
        <p:spPr>
          <a:xfrm flipH="1">
            <a:off x="18843326" y="7537857"/>
            <a:ext cx="1264200" cy="1516500"/>
          </a:xfrm>
          <a:prstGeom prst="straightConnector1">
            <a:avLst/>
          </a:prstGeom>
          <a:noFill/>
          <a:ln cap="flat" cmpd="sng" w="38100">
            <a:solidFill>
              <a:srgbClr val="F3F3F3"/>
            </a:solidFill>
            <a:prstDash val="solid"/>
            <a:round/>
            <a:headEnd len="med" w="med" type="triangle"/>
            <a:tailEnd len="med" w="med" type="triangle"/>
          </a:ln>
        </p:spPr>
      </p:cxnSp>
      <p:sp>
        <p:nvSpPr>
          <p:cNvPr id="726" name="Google Shape;726;p76"/>
          <p:cNvSpPr txBox="1"/>
          <p:nvPr/>
        </p:nvSpPr>
        <p:spPr>
          <a:xfrm rot="1538">
            <a:off x="14850355" y="6939584"/>
            <a:ext cx="6035101" cy="1107300"/>
          </a:xfrm>
          <a:prstGeom prst="rect">
            <a:avLst/>
          </a:prstGeom>
          <a:noFill/>
          <a:ln>
            <a:noFill/>
          </a:ln>
        </p:spPr>
        <p:txBody>
          <a:bodyPr anchorCtr="0" anchor="ctr" bIns="243800" lIns="243800" spcFirstLastPara="1" rIns="243800" wrap="square" tIns="243800">
            <a:noAutofit/>
          </a:bodyPr>
          <a:lstStyle/>
          <a:p>
            <a:pPr indent="0" lvl="0" marL="0" rtl="0" algn="l">
              <a:spcBef>
                <a:spcPts val="0"/>
              </a:spcBef>
              <a:spcAft>
                <a:spcPts val="0"/>
              </a:spcAft>
              <a:buNone/>
            </a:pPr>
            <a:r>
              <a:rPr b="1" lang="en-US" sz="2700">
                <a:solidFill>
                  <a:srgbClr val="FFFFFF"/>
                </a:solidFill>
                <a:latin typeface="Proxima Nova"/>
                <a:ea typeface="Proxima Nova"/>
                <a:cs typeface="Proxima Nova"/>
                <a:sym typeface="Proxima Nova"/>
              </a:rPr>
              <a:t>Transactions,</a:t>
            </a:r>
            <a:endParaRPr b="1" sz="2700">
              <a:solidFill>
                <a:srgbClr val="FFFFFF"/>
              </a:solidFill>
              <a:latin typeface="Proxima Nova"/>
              <a:ea typeface="Proxima Nova"/>
              <a:cs typeface="Proxima Nova"/>
              <a:sym typeface="Proxima Nova"/>
            </a:endParaRPr>
          </a:p>
          <a:p>
            <a:pPr indent="0" lvl="0" marL="0" rtl="0" algn="l">
              <a:spcBef>
                <a:spcPts val="0"/>
              </a:spcBef>
              <a:spcAft>
                <a:spcPts val="0"/>
              </a:spcAft>
              <a:buNone/>
            </a:pPr>
            <a:r>
              <a:rPr b="1" lang="en-US" sz="2700">
                <a:solidFill>
                  <a:srgbClr val="FFFFFF"/>
                </a:solidFill>
                <a:latin typeface="Proxima Nova"/>
                <a:ea typeface="Proxima Nova"/>
                <a:cs typeface="Proxima Nova"/>
                <a:sym typeface="Proxima Nova"/>
              </a:rPr>
              <a:t>High Consistency,</a:t>
            </a:r>
            <a:endParaRPr b="1" sz="2700">
              <a:solidFill>
                <a:srgbClr val="FFFFFF"/>
              </a:solidFill>
              <a:latin typeface="Proxima Nova"/>
              <a:ea typeface="Proxima Nova"/>
              <a:cs typeface="Proxima Nova"/>
              <a:sym typeface="Proxima Nova"/>
            </a:endParaRPr>
          </a:p>
          <a:p>
            <a:pPr indent="0" lvl="0" marL="0" rtl="0" algn="l">
              <a:spcBef>
                <a:spcPts val="0"/>
              </a:spcBef>
              <a:spcAft>
                <a:spcPts val="0"/>
              </a:spcAft>
              <a:buNone/>
            </a:pPr>
            <a:r>
              <a:rPr b="1" lang="en-US" sz="2700">
                <a:solidFill>
                  <a:srgbClr val="FFFFFF"/>
                </a:solidFill>
                <a:latin typeface="Proxima Nova"/>
                <a:ea typeface="Proxima Nova"/>
                <a:cs typeface="Proxima Nova"/>
                <a:sym typeface="Proxima Nova"/>
              </a:rPr>
              <a:t>Secondary Indexes</a:t>
            </a:r>
            <a:endParaRPr b="1" sz="2700">
              <a:solidFill>
                <a:srgbClr val="FFFFFF"/>
              </a:solidFill>
              <a:latin typeface="Proxima Nova"/>
              <a:ea typeface="Proxima Nova"/>
              <a:cs typeface="Proxima Nova"/>
              <a:sym typeface="Proxima Nova"/>
            </a:endParaRPr>
          </a:p>
        </p:txBody>
      </p:sp>
      <p:sp>
        <p:nvSpPr>
          <p:cNvPr id="727" name="Google Shape;727;p76"/>
          <p:cNvSpPr txBox="1"/>
          <p:nvPr/>
        </p:nvSpPr>
        <p:spPr>
          <a:xfrm rot="1291">
            <a:off x="20392125" y="7348221"/>
            <a:ext cx="3194400" cy="1313400"/>
          </a:xfrm>
          <a:prstGeom prst="rect">
            <a:avLst/>
          </a:prstGeom>
          <a:noFill/>
          <a:ln>
            <a:noFill/>
          </a:ln>
        </p:spPr>
        <p:txBody>
          <a:bodyPr anchorCtr="0" anchor="ctr" bIns="243800" lIns="243800" spcFirstLastPara="1" rIns="243800" wrap="square" tIns="243800">
            <a:noAutofit/>
          </a:bodyPr>
          <a:lstStyle/>
          <a:p>
            <a:pPr indent="0" lvl="0" marL="0" rtl="0" algn="l">
              <a:spcBef>
                <a:spcPts val="0"/>
              </a:spcBef>
              <a:spcAft>
                <a:spcPts val="0"/>
              </a:spcAft>
              <a:buNone/>
            </a:pPr>
            <a:r>
              <a:rPr b="1" lang="en-US" sz="3000">
                <a:solidFill>
                  <a:srgbClr val="FFFFFF"/>
                </a:solidFill>
                <a:latin typeface="Proxima Nova"/>
                <a:ea typeface="Proxima Nova"/>
                <a:cs typeface="Proxima Nova"/>
                <a:sym typeface="Proxima Nova"/>
              </a:rPr>
              <a:t>YugaByte DB on PKS</a:t>
            </a:r>
            <a:endParaRPr b="1" sz="3000">
              <a:solidFill>
                <a:srgbClr val="FFFFFF"/>
              </a:solidFill>
              <a:latin typeface="Proxima Nova"/>
              <a:ea typeface="Proxima Nova"/>
              <a:cs typeface="Proxima Nova"/>
              <a:sym typeface="Proxima Nova"/>
            </a:endParaRPr>
          </a:p>
        </p:txBody>
      </p:sp>
      <p:cxnSp>
        <p:nvCxnSpPr>
          <p:cNvPr id="728" name="Google Shape;728;p76"/>
          <p:cNvCxnSpPr>
            <a:endCxn id="721" idx="1"/>
          </p:cNvCxnSpPr>
          <p:nvPr/>
        </p:nvCxnSpPr>
        <p:spPr>
          <a:xfrm flipH="1" rot="10800000">
            <a:off x="9896726" y="6372057"/>
            <a:ext cx="8062800" cy="1257900"/>
          </a:xfrm>
          <a:prstGeom prst="curvedConnector3">
            <a:avLst>
              <a:gd fmla="val 50000" name="adj1"/>
            </a:avLst>
          </a:prstGeom>
          <a:noFill/>
          <a:ln cap="flat" cmpd="sng" w="38100">
            <a:solidFill>
              <a:srgbClr val="F3F3F3"/>
            </a:solidFill>
            <a:prstDash val="solid"/>
            <a:round/>
            <a:headEnd len="med" w="med" type="triangle"/>
            <a:tailEnd len="med" w="med" type="triangle"/>
          </a:ln>
        </p:spPr>
      </p:cxnSp>
      <p:sp>
        <p:nvSpPr>
          <p:cNvPr id="729" name="Google Shape;729;p76"/>
          <p:cNvSpPr txBox="1"/>
          <p:nvPr/>
        </p:nvSpPr>
        <p:spPr>
          <a:xfrm rot="1115">
            <a:off x="20052000" y="8934950"/>
            <a:ext cx="2775900" cy="1262100"/>
          </a:xfrm>
          <a:prstGeom prst="rect">
            <a:avLst/>
          </a:prstGeom>
          <a:noFill/>
          <a:ln>
            <a:noFill/>
          </a:ln>
        </p:spPr>
        <p:txBody>
          <a:bodyPr anchorCtr="0" anchor="ctr" bIns="243800" lIns="243800" spcFirstLastPara="1" rIns="243800" wrap="square" tIns="243800">
            <a:noAutofit/>
          </a:bodyPr>
          <a:lstStyle/>
          <a:p>
            <a:pPr indent="0" lvl="0" marL="0" rtl="0" algn="l">
              <a:spcBef>
                <a:spcPts val="0"/>
              </a:spcBef>
              <a:spcAft>
                <a:spcPts val="0"/>
              </a:spcAft>
              <a:buNone/>
            </a:pPr>
            <a:r>
              <a:rPr b="1" lang="en-US" sz="3000">
                <a:solidFill>
                  <a:srgbClr val="FFFFFF"/>
                </a:solidFill>
                <a:latin typeface="Proxima Nova"/>
                <a:ea typeface="Proxima Nova"/>
                <a:cs typeface="Proxima Nova"/>
                <a:sym typeface="Proxima Nova"/>
              </a:rPr>
              <a:t>Spark </a:t>
            </a:r>
            <a:r>
              <a:rPr b="1" lang="en-US" sz="3000">
                <a:solidFill>
                  <a:srgbClr val="FFFFFF"/>
                </a:solidFill>
                <a:latin typeface="Proxima Nova"/>
                <a:ea typeface="Proxima Nova"/>
                <a:cs typeface="Proxima Nova"/>
                <a:sym typeface="Proxima Nova"/>
              </a:rPr>
              <a:t> on PKS</a:t>
            </a:r>
            <a:endParaRPr b="1" sz="3000">
              <a:solidFill>
                <a:srgbClr val="FFFFFF"/>
              </a:solidFill>
              <a:latin typeface="Proxima Nova"/>
              <a:ea typeface="Proxima Nova"/>
              <a:cs typeface="Proxima Nova"/>
              <a:sym typeface="Proxima Nova"/>
            </a:endParaRPr>
          </a:p>
        </p:txBody>
      </p:sp>
      <p:sp>
        <p:nvSpPr>
          <p:cNvPr id="730" name="Google Shape;730;p76"/>
          <p:cNvSpPr txBox="1"/>
          <p:nvPr/>
        </p:nvSpPr>
        <p:spPr>
          <a:xfrm rot="1538">
            <a:off x="11800012" y="4933719"/>
            <a:ext cx="6035101" cy="1107300"/>
          </a:xfrm>
          <a:prstGeom prst="rect">
            <a:avLst/>
          </a:prstGeom>
          <a:noFill/>
          <a:ln>
            <a:noFill/>
          </a:ln>
        </p:spPr>
        <p:txBody>
          <a:bodyPr anchorCtr="0" anchor="ctr" bIns="243800" lIns="243800" spcFirstLastPara="1" rIns="243800" wrap="square" tIns="243800">
            <a:noAutofit/>
          </a:bodyPr>
          <a:lstStyle/>
          <a:p>
            <a:pPr indent="0" lvl="0" marL="0" rtl="0" algn="l">
              <a:spcBef>
                <a:spcPts val="0"/>
              </a:spcBef>
              <a:spcAft>
                <a:spcPts val="0"/>
              </a:spcAft>
              <a:buNone/>
            </a:pPr>
            <a:r>
              <a:rPr b="1" lang="en-US" sz="2700">
                <a:solidFill>
                  <a:srgbClr val="FFFFFF"/>
                </a:solidFill>
                <a:latin typeface="Proxima Nova"/>
                <a:ea typeface="Proxima Nova"/>
                <a:cs typeface="Proxima Nova"/>
                <a:sym typeface="Proxima Nova"/>
              </a:rPr>
              <a:t>High  Throughput</a:t>
            </a:r>
            <a:endParaRPr b="1" sz="2700">
              <a:solidFill>
                <a:srgbClr val="FFFFFF"/>
              </a:solidFill>
              <a:latin typeface="Proxima Nova"/>
              <a:ea typeface="Proxima Nova"/>
              <a:cs typeface="Proxima Nova"/>
              <a:sym typeface="Proxima Nova"/>
            </a:endParaRPr>
          </a:p>
          <a:p>
            <a:pPr indent="0" lvl="0" marL="0" rtl="0" algn="l">
              <a:spcBef>
                <a:spcPts val="0"/>
              </a:spcBef>
              <a:spcAft>
                <a:spcPts val="0"/>
              </a:spcAft>
              <a:buNone/>
            </a:pPr>
            <a:r>
              <a:rPr b="1" lang="en-US" sz="2700">
                <a:solidFill>
                  <a:srgbClr val="FFFFFF"/>
                </a:solidFill>
                <a:latin typeface="Proxima Nova"/>
                <a:ea typeface="Proxima Nova"/>
                <a:cs typeface="Proxima Nova"/>
                <a:sym typeface="Proxima Nova"/>
              </a:rPr>
              <a:t>Data  Pipelines</a:t>
            </a:r>
            <a:endParaRPr b="1" sz="2700">
              <a:solidFill>
                <a:srgbClr val="FFFFFF"/>
              </a:solidFill>
              <a:latin typeface="Proxima Nova"/>
              <a:ea typeface="Proxima Nova"/>
              <a:cs typeface="Proxima Nova"/>
              <a:sym typeface="Proxima Nova"/>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4" name="Shape 734"/>
        <p:cNvGrpSpPr/>
        <p:nvPr/>
      </p:nvGrpSpPr>
      <p:grpSpPr>
        <a:xfrm>
          <a:off x="0" y="0"/>
          <a:ext cx="0" cy="0"/>
          <a:chOff x="0" y="0"/>
          <a:chExt cx="0" cy="0"/>
        </a:xfrm>
      </p:grpSpPr>
      <p:sp>
        <p:nvSpPr>
          <p:cNvPr id="735" name="Google Shape;735;p77"/>
          <p:cNvSpPr txBox="1"/>
          <p:nvPr>
            <p:ph idx="12" type="sldNum"/>
          </p:nvPr>
        </p:nvSpPr>
        <p:spPr>
          <a:xfrm>
            <a:off x="23626606" y="12693696"/>
            <a:ext cx="391500" cy="523200"/>
          </a:xfrm>
          <a:prstGeom prst="rect">
            <a:avLst/>
          </a:prstGeom>
          <a:noFill/>
          <a:ln>
            <a:noFill/>
          </a:ln>
        </p:spPr>
        <p:txBody>
          <a:bodyPr anchorCtr="0" anchor="ctr" bIns="121900" lIns="121900" spcFirstLastPara="1" rIns="121900" wrap="square" tIns="121900">
            <a:noAutofit/>
          </a:bodyPr>
          <a:lstStyle/>
          <a:p>
            <a:pPr indent="0" lvl="0" marL="0" rtl="0" algn="r">
              <a:spcBef>
                <a:spcPts val="0"/>
              </a:spcBef>
              <a:spcAft>
                <a:spcPts val="0"/>
              </a:spcAft>
              <a:buClr>
                <a:srgbClr val="A3A4B5"/>
              </a:buClr>
              <a:buSzPts val="1800"/>
              <a:buFont typeface="Proxima Nova"/>
              <a:buNone/>
            </a:pPr>
            <a:fld id="{00000000-1234-1234-1234-123412341234}" type="slidenum">
              <a:rPr lang="en-US"/>
              <a:t>‹#›</a:t>
            </a:fld>
            <a:endParaRPr/>
          </a:p>
        </p:txBody>
      </p:sp>
      <p:pic>
        <p:nvPicPr>
          <p:cNvPr id="736" name="Google Shape;736;p77"/>
          <p:cNvPicPr preferRelativeResize="0"/>
          <p:nvPr/>
        </p:nvPicPr>
        <p:blipFill rotWithShape="1">
          <a:blip r:embed="rId3">
            <a:alphaModFix amt="9000"/>
          </a:blip>
          <a:srcRect b="10617" l="9669" r="10420" t="9910"/>
          <a:stretch/>
        </p:blipFill>
        <p:spPr>
          <a:xfrm>
            <a:off x="5165859" y="225533"/>
            <a:ext cx="13565066" cy="13490464"/>
          </a:xfrm>
          <a:prstGeom prst="rect">
            <a:avLst/>
          </a:prstGeom>
          <a:noFill/>
          <a:ln>
            <a:noFill/>
          </a:ln>
        </p:spPr>
      </p:pic>
      <p:sp>
        <p:nvSpPr>
          <p:cNvPr id="737" name="Google Shape;737;p77"/>
          <p:cNvSpPr txBox="1"/>
          <p:nvPr/>
        </p:nvSpPr>
        <p:spPr>
          <a:xfrm>
            <a:off x="2980600" y="4770400"/>
            <a:ext cx="19373700" cy="2156700"/>
          </a:xfrm>
          <a:prstGeom prst="rect">
            <a:avLst/>
          </a:prstGeom>
          <a:noFill/>
          <a:ln>
            <a:noFill/>
          </a:ln>
        </p:spPr>
        <p:txBody>
          <a:bodyPr anchorCtr="0" anchor="ctr" bIns="243800" lIns="243800" spcFirstLastPara="1" rIns="243800" wrap="square" tIns="243800">
            <a:noAutofit/>
          </a:bodyPr>
          <a:lstStyle/>
          <a:p>
            <a:pPr indent="0" lvl="0" marL="0" rtl="0" algn="l">
              <a:spcBef>
                <a:spcPts val="0"/>
              </a:spcBef>
              <a:spcAft>
                <a:spcPts val="0"/>
              </a:spcAft>
              <a:buClr>
                <a:srgbClr val="FFFFFF"/>
              </a:buClr>
              <a:buFont typeface="Proxima Nova"/>
              <a:buNone/>
            </a:pPr>
            <a:r>
              <a:rPr b="1" lang="en-US" sz="10000">
                <a:solidFill>
                  <a:srgbClr val="FFFFFF"/>
                </a:solidFill>
                <a:latin typeface="Proxima Nova"/>
                <a:ea typeface="Proxima Nova"/>
                <a:cs typeface="Proxima Nova"/>
                <a:sym typeface="Proxima Nova"/>
              </a:rPr>
              <a:t>Dissecting the Retail App</a:t>
            </a:r>
            <a:endParaRPr b="1" sz="10000">
              <a:solidFill>
                <a:srgbClr val="FFFFFF"/>
              </a:solidFill>
              <a:latin typeface="Proxima Nova"/>
              <a:ea typeface="Proxima Nova"/>
              <a:cs typeface="Proxima Nova"/>
              <a:sym typeface="Proxima Nova"/>
            </a:endParaRPr>
          </a:p>
        </p:txBody>
      </p:sp>
      <p:pic>
        <p:nvPicPr>
          <p:cNvPr id="738" name="Google Shape;738;p77"/>
          <p:cNvPicPr preferRelativeResize="0"/>
          <p:nvPr/>
        </p:nvPicPr>
        <p:blipFill>
          <a:blip r:embed="rId4">
            <a:alphaModFix/>
          </a:blip>
          <a:stretch>
            <a:fillRect/>
          </a:stretch>
        </p:blipFill>
        <p:spPr>
          <a:xfrm>
            <a:off x="1165338" y="6850900"/>
            <a:ext cx="22242224" cy="275651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2" name="Shape 742"/>
        <p:cNvGrpSpPr/>
        <p:nvPr/>
      </p:nvGrpSpPr>
      <p:grpSpPr>
        <a:xfrm>
          <a:off x="0" y="0"/>
          <a:ext cx="0" cy="0"/>
          <a:chOff x="0" y="0"/>
          <a:chExt cx="0" cy="0"/>
        </a:xfrm>
      </p:grpSpPr>
      <p:sp>
        <p:nvSpPr>
          <p:cNvPr id="743" name="Google Shape;743;p78"/>
          <p:cNvSpPr txBox="1"/>
          <p:nvPr>
            <p:ph type="title"/>
          </p:nvPr>
        </p:nvSpPr>
        <p:spPr>
          <a:xfrm>
            <a:off x="862701" y="449447"/>
            <a:ext cx="22664700" cy="1694400"/>
          </a:xfrm>
          <a:prstGeom prst="rect">
            <a:avLst/>
          </a:prstGeom>
          <a:no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FFFFFF"/>
              </a:buClr>
              <a:buSzPts val="8000"/>
              <a:buFont typeface="Proxima Nova"/>
              <a:buNone/>
            </a:pPr>
            <a:r>
              <a:rPr lang="en-US"/>
              <a:t>Dissecting the Retail App</a:t>
            </a:r>
            <a:endParaRPr/>
          </a:p>
        </p:txBody>
      </p:sp>
      <p:sp>
        <p:nvSpPr>
          <p:cNvPr id="744" name="Google Shape;744;p78"/>
          <p:cNvSpPr txBox="1"/>
          <p:nvPr>
            <p:ph idx="12" type="sldNum"/>
          </p:nvPr>
        </p:nvSpPr>
        <p:spPr>
          <a:xfrm>
            <a:off x="23626606" y="12693696"/>
            <a:ext cx="391500" cy="523200"/>
          </a:xfrm>
          <a:prstGeom prst="rect">
            <a:avLst/>
          </a:prstGeom>
          <a:noFill/>
          <a:ln>
            <a:noFill/>
          </a:ln>
        </p:spPr>
        <p:txBody>
          <a:bodyPr anchorCtr="0" anchor="ctr" bIns="121900" lIns="121900" spcFirstLastPara="1" rIns="121900" wrap="square" tIns="121900">
            <a:noAutofit/>
          </a:bodyPr>
          <a:lstStyle/>
          <a:p>
            <a:pPr indent="0" lvl="0" marL="0" rtl="0" algn="r">
              <a:spcBef>
                <a:spcPts val="0"/>
              </a:spcBef>
              <a:spcAft>
                <a:spcPts val="0"/>
              </a:spcAft>
              <a:buClr>
                <a:srgbClr val="A3A4B5"/>
              </a:buClr>
              <a:buSzPts val="1800"/>
              <a:buFont typeface="Proxima Nova"/>
              <a:buNone/>
            </a:pPr>
            <a:fld id="{00000000-1234-1234-1234-123412341234}" type="slidenum">
              <a:rPr lang="en-US"/>
              <a:t>‹#›</a:t>
            </a:fld>
            <a:endParaRPr/>
          </a:p>
        </p:txBody>
      </p:sp>
      <p:pic>
        <p:nvPicPr>
          <p:cNvPr id="745" name="Google Shape;745;p78"/>
          <p:cNvPicPr preferRelativeResize="0"/>
          <p:nvPr/>
        </p:nvPicPr>
        <p:blipFill rotWithShape="1">
          <a:blip r:embed="rId3">
            <a:alphaModFix/>
          </a:blip>
          <a:srcRect b="63335" l="0" r="0" t="10212"/>
          <a:stretch/>
        </p:blipFill>
        <p:spPr>
          <a:xfrm>
            <a:off x="450425" y="3810925"/>
            <a:ext cx="20369977" cy="3809076"/>
          </a:xfrm>
          <a:prstGeom prst="rect">
            <a:avLst/>
          </a:prstGeom>
          <a:noFill/>
          <a:ln>
            <a:noFill/>
          </a:ln>
        </p:spPr>
      </p:pic>
      <p:sp>
        <p:nvSpPr>
          <p:cNvPr id="746" name="Google Shape;746;p78"/>
          <p:cNvSpPr/>
          <p:nvPr/>
        </p:nvSpPr>
        <p:spPr>
          <a:xfrm>
            <a:off x="16876700" y="1485925"/>
            <a:ext cx="6650700" cy="2325000"/>
          </a:xfrm>
          <a:prstGeom prst="wedgeRoundRectCallout">
            <a:avLst>
              <a:gd fmla="val -210521" name="adj1"/>
              <a:gd fmla="val 78260" name="adj2"/>
              <a:gd fmla="val 16667" name="adj3"/>
            </a:avLst>
          </a:prstGeom>
          <a:solidFill>
            <a:srgbClr val="F75821"/>
          </a:solidFill>
          <a:ln cap="flat" cmpd="sng" w="9525">
            <a:solidFill>
              <a:schemeClr val="accent2"/>
            </a:solidFill>
            <a:prstDash val="solid"/>
            <a:round/>
            <a:headEnd len="sm" w="sm" type="none"/>
            <a:tailEnd len="sm" w="sm" type="none"/>
          </a:ln>
          <a:effectLst>
            <a:outerShdw blurRad="40000" rotWithShape="0" dir="5400000" dist="20000">
              <a:srgbClr val="000000">
                <a:alpha val="37650"/>
              </a:srgbClr>
            </a:outerShdw>
          </a:effectLst>
        </p:spPr>
        <p:txBody>
          <a:bodyPr anchorCtr="0" anchor="ctr" bIns="121875" lIns="243800" spcFirstLastPara="1" rIns="243800" wrap="square" tIns="121875">
            <a:noAutofit/>
          </a:bodyPr>
          <a:lstStyle/>
          <a:p>
            <a:pPr indent="0" lvl="0" marL="0" marR="0" rtl="0" algn="ctr">
              <a:lnSpc>
                <a:spcPct val="100000"/>
              </a:lnSpc>
              <a:spcBef>
                <a:spcPts val="0"/>
              </a:spcBef>
              <a:spcAft>
                <a:spcPts val="0"/>
              </a:spcAft>
              <a:buClr>
                <a:schemeClr val="lt1"/>
              </a:buClr>
              <a:buSzPts val="3700"/>
              <a:buFont typeface="Arial"/>
              <a:buNone/>
            </a:pPr>
            <a:r>
              <a:rPr lang="en-US" sz="4800">
                <a:solidFill>
                  <a:srgbClr val="FFFFFF"/>
                </a:solidFill>
              </a:rPr>
              <a:t>Secondary Indexes for category listings</a:t>
            </a:r>
            <a:endParaRPr b="0" i="0" sz="4800" u="none" cap="none" strike="noStrike">
              <a:solidFill>
                <a:srgbClr val="FFFFFF"/>
              </a:solidFill>
              <a:latin typeface="Arial"/>
              <a:ea typeface="Arial"/>
              <a:cs typeface="Arial"/>
              <a:sym typeface="Arial"/>
            </a:endParaRPr>
          </a:p>
        </p:txBody>
      </p:sp>
      <p:pic>
        <p:nvPicPr>
          <p:cNvPr id="747" name="Google Shape;747;p78"/>
          <p:cNvPicPr preferRelativeResize="0"/>
          <p:nvPr/>
        </p:nvPicPr>
        <p:blipFill rotWithShape="1">
          <a:blip r:embed="rId3">
            <a:alphaModFix/>
          </a:blip>
          <a:srcRect b="0" l="0" r="0" t="78624"/>
          <a:stretch/>
        </p:blipFill>
        <p:spPr>
          <a:xfrm>
            <a:off x="450425" y="8359726"/>
            <a:ext cx="20369977" cy="3078151"/>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1" name="Shape 751"/>
        <p:cNvGrpSpPr/>
        <p:nvPr/>
      </p:nvGrpSpPr>
      <p:grpSpPr>
        <a:xfrm>
          <a:off x="0" y="0"/>
          <a:ext cx="0" cy="0"/>
          <a:chOff x="0" y="0"/>
          <a:chExt cx="0" cy="0"/>
        </a:xfrm>
      </p:grpSpPr>
      <p:sp>
        <p:nvSpPr>
          <p:cNvPr id="752" name="Google Shape;752;p79"/>
          <p:cNvSpPr txBox="1"/>
          <p:nvPr>
            <p:ph type="title"/>
          </p:nvPr>
        </p:nvSpPr>
        <p:spPr>
          <a:xfrm>
            <a:off x="862701" y="449447"/>
            <a:ext cx="22664700" cy="1694400"/>
          </a:xfrm>
          <a:prstGeom prst="rect">
            <a:avLst/>
          </a:prstGeom>
          <a:no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FFFFFF"/>
              </a:buClr>
              <a:buSzPts val="8000"/>
              <a:buFont typeface="Proxima Nova"/>
              <a:buNone/>
            </a:pPr>
            <a:r>
              <a:rPr lang="en-US"/>
              <a:t>Secondary Indexes</a:t>
            </a:r>
            <a:br>
              <a:rPr lang="en-US"/>
            </a:br>
            <a:r>
              <a:rPr lang="en-US" sz="4300">
                <a:solidFill>
                  <a:srgbClr val="F75820"/>
                </a:solidFill>
                <a:latin typeface="Montserrat"/>
                <a:ea typeface="Montserrat"/>
                <a:cs typeface="Montserrat"/>
                <a:sym typeface="Montserrat"/>
              </a:rPr>
              <a:t>Distributed</a:t>
            </a:r>
            <a:r>
              <a:rPr lang="en-US" sz="4300">
                <a:solidFill>
                  <a:srgbClr val="F75820"/>
                </a:solidFill>
                <a:latin typeface="Montserrat"/>
                <a:ea typeface="Montserrat"/>
                <a:cs typeface="Montserrat"/>
                <a:sym typeface="Montserrat"/>
              </a:rPr>
              <a:t> Indexes for Efficient Queries</a:t>
            </a:r>
            <a:endParaRPr/>
          </a:p>
        </p:txBody>
      </p:sp>
      <p:sp>
        <p:nvSpPr>
          <p:cNvPr id="753" name="Google Shape;753;p79"/>
          <p:cNvSpPr txBox="1"/>
          <p:nvPr>
            <p:ph idx="12" type="sldNum"/>
          </p:nvPr>
        </p:nvSpPr>
        <p:spPr>
          <a:xfrm>
            <a:off x="23549795" y="12693696"/>
            <a:ext cx="468600" cy="523200"/>
          </a:xfrm>
          <a:prstGeom prst="rect">
            <a:avLst/>
          </a:prstGeom>
          <a:noFill/>
          <a:ln>
            <a:noFill/>
          </a:ln>
        </p:spPr>
        <p:txBody>
          <a:bodyPr anchorCtr="0" anchor="ctr" bIns="121900" lIns="121900" spcFirstLastPara="1" rIns="121900" wrap="square" tIns="121900">
            <a:noAutofit/>
          </a:bodyPr>
          <a:lstStyle/>
          <a:p>
            <a:pPr indent="0" lvl="0" marL="0" rtl="0" algn="r">
              <a:spcBef>
                <a:spcPts val="0"/>
              </a:spcBef>
              <a:spcAft>
                <a:spcPts val="0"/>
              </a:spcAft>
              <a:buClr>
                <a:srgbClr val="A3A4B5"/>
              </a:buClr>
              <a:buSzPts val="1800"/>
              <a:buFont typeface="Proxima Nova"/>
              <a:buNone/>
            </a:pPr>
            <a:fld id="{00000000-1234-1234-1234-123412341234}" type="slidenum">
              <a:rPr lang="en-US"/>
              <a:t>‹#›</a:t>
            </a:fld>
            <a:endParaRPr/>
          </a:p>
        </p:txBody>
      </p:sp>
      <p:sp>
        <p:nvSpPr>
          <p:cNvPr id="754" name="Google Shape;754;p79"/>
          <p:cNvSpPr/>
          <p:nvPr/>
        </p:nvSpPr>
        <p:spPr>
          <a:xfrm>
            <a:off x="927101" y="2434167"/>
            <a:ext cx="22440900" cy="8839200"/>
          </a:xfrm>
          <a:prstGeom prst="rect">
            <a:avLst/>
          </a:prstGeom>
          <a:noFill/>
          <a:ln cap="flat" cmpd="sng" w="25400">
            <a:solidFill>
              <a:srgbClr val="2E368F"/>
            </a:solidFill>
            <a:prstDash val="solid"/>
            <a:miter lim="8000"/>
            <a:headEnd len="sm" w="sm" type="none"/>
            <a:tailEnd len="sm" w="sm" type="none"/>
          </a:ln>
        </p:spPr>
        <p:txBody>
          <a:bodyPr anchorCtr="0" anchor="t" bIns="121900" lIns="121900" spcFirstLastPara="1" rIns="121900" wrap="square" tIns="121900">
            <a:noAutofit/>
          </a:bodyPr>
          <a:lstStyle/>
          <a:p>
            <a:pPr indent="-914400" lvl="0" marL="914400" marR="0" rtl="0" algn="l">
              <a:lnSpc>
                <a:spcPct val="110000"/>
              </a:lnSpc>
              <a:spcBef>
                <a:spcPts val="0"/>
              </a:spcBef>
              <a:spcAft>
                <a:spcPts val="0"/>
              </a:spcAft>
              <a:buClr>
                <a:srgbClr val="101128"/>
              </a:buClr>
              <a:buSzPts val="4800"/>
              <a:buFont typeface="Calibri"/>
              <a:buNone/>
            </a:pPr>
            <a:r>
              <a:t/>
            </a:r>
            <a:endParaRPr b="0" i="0" sz="4800" u="none" cap="none" strike="noStrike">
              <a:solidFill>
                <a:srgbClr val="101128"/>
              </a:solidFill>
              <a:latin typeface="Calibri"/>
              <a:ea typeface="Calibri"/>
              <a:cs typeface="Calibri"/>
              <a:sym typeface="Calibri"/>
            </a:endParaRPr>
          </a:p>
        </p:txBody>
      </p:sp>
      <p:sp>
        <p:nvSpPr>
          <p:cNvPr id="755" name="Google Shape;755;p79"/>
          <p:cNvSpPr/>
          <p:nvPr/>
        </p:nvSpPr>
        <p:spPr>
          <a:xfrm>
            <a:off x="1934913" y="3095272"/>
            <a:ext cx="20425200" cy="5334000"/>
          </a:xfrm>
          <a:prstGeom prst="rect">
            <a:avLst/>
          </a:prstGeom>
          <a:noFill/>
          <a:ln>
            <a:noFill/>
          </a:ln>
        </p:spPr>
        <p:txBody>
          <a:bodyPr anchorCtr="0" anchor="t" bIns="25400" lIns="25400" spcFirstLastPara="1" rIns="25400" wrap="square" tIns="25400">
            <a:noAutofit/>
          </a:bodyPr>
          <a:lstStyle/>
          <a:p>
            <a:pPr indent="0" lvl="0" marL="0" rtl="0" algn="l">
              <a:spcBef>
                <a:spcPts val="1100"/>
              </a:spcBef>
              <a:spcAft>
                <a:spcPts val="0"/>
              </a:spcAft>
              <a:buClr>
                <a:srgbClr val="000000"/>
              </a:buClr>
              <a:buSzPts val="1100"/>
              <a:buFont typeface="Arial"/>
              <a:buNone/>
            </a:pPr>
            <a:r>
              <a:rPr b="1" lang="en-US" sz="4200">
                <a:solidFill>
                  <a:srgbClr val="FFFFFF"/>
                </a:solidFill>
                <a:latin typeface="Roboto Mono"/>
                <a:ea typeface="Roboto Mono"/>
                <a:cs typeface="Roboto Mono"/>
                <a:sym typeface="Roboto Mono"/>
              </a:rPr>
              <a:t>CREATE TABLE product_rankings (</a:t>
            </a:r>
            <a:endParaRPr b="1" sz="4200">
              <a:solidFill>
                <a:srgbClr val="FFFFFF"/>
              </a:solidFill>
              <a:latin typeface="Roboto Mono"/>
              <a:ea typeface="Roboto Mono"/>
              <a:cs typeface="Roboto Mono"/>
              <a:sym typeface="Roboto Mono"/>
            </a:endParaRPr>
          </a:p>
          <a:p>
            <a:pPr indent="0" lvl="0" marL="0" rtl="0" algn="l">
              <a:spcBef>
                <a:spcPts val="1100"/>
              </a:spcBef>
              <a:spcAft>
                <a:spcPts val="0"/>
              </a:spcAft>
              <a:buClr>
                <a:srgbClr val="000000"/>
              </a:buClr>
              <a:buSzPts val="1100"/>
              <a:buFont typeface="Arial"/>
              <a:buNone/>
            </a:pPr>
            <a:r>
              <a:rPr b="1" lang="en-US" sz="4200">
                <a:solidFill>
                  <a:srgbClr val="FFFFFF"/>
                </a:solidFill>
                <a:latin typeface="Roboto Mono"/>
                <a:ea typeface="Roboto Mono"/>
                <a:cs typeface="Roboto Mono"/>
                <a:sym typeface="Roboto Mono"/>
              </a:rPr>
              <a:t>    asin text,</a:t>
            </a:r>
            <a:endParaRPr b="1" sz="4200">
              <a:solidFill>
                <a:srgbClr val="FFFFFF"/>
              </a:solidFill>
              <a:latin typeface="Roboto Mono"/>
              <a:ea typeface="Roboto Mono"/>
              <a:cs typeface="Roboto Mono"/>
              <a:sym typeface="Roboto Mono"/>
            </a:endParaRPr>
          </a:p>
          <a:p>
            <a:pPr indent="0" lvl="0" marL="0" rtl="0" algn="l">
              <a:spcBef>
                <a:spcPts val="1100"/>
              </a:spcBef>
              <a:spcAft>
                <a:spcPts val="0"/>
              </a:spcAft>
              <a:buClr>
                <a:srgbClr val="000000"/>
              </a:buClr>
              <a:buSzPts val="1100"/>
              <a:buFont typeface="Arial"/>
              <a:buNone/>
            </a:pPr>
            <a:r>
              <a:rPr b="1" lang="en-US" sz="4200">
                <a:solidFill>
                  <a:srgbClr val="FFFFFF"/>
                </a:solidFill>
                <a:latin typeface="Roboto Mono"/>
                <a:ea typeface="Roboto Mono"/>
                <a:cs typeface="Roboto Mono"/>
                <a:sym typeface="Roboto Mono"/>
              </a:rPr>
              <a:t>    category text,</a:t>
            </a:r>
            <a:endParaRPr b="1" sz="4200">
              <a:solidFill>
                <a:srgbClr val="FFFFFF"/>
              </a:solidFill>
              <a:latin typeface="Roboto Mono"/>
              <a:ea typeface="Roboto Mono"/>
              <a:cs typeface="Roboto Mono"/>
              <a:sym typeface="Roboto Mono"/>
            </a:endParaRPr>
          </a:p>
          <a:p>
            <a:pPr indent="0" lvl="0" marL="0" rtl="0" algn="l">
              <a:spcBef>
                <a:spcPts val="1100"/>
              </a:spcBef>
              <a:spcAft>
                <a:spcPts val="0"/>
              </a:spcAft>
              <a:buClr>
                <a:srgbClr val="000000"/>
              </a:buClr>
              <a:buSzPts val="1100"/>
              <a:buFont typeface="Arial"/>
              <a:buNone/>
            </a:pPr>
            <a:r>
              <a:rPr b="1" lang="en-US" sz="4200">
                <a:solidFill>
                  <a:srgbClr val="FFFFFF"/>
                </a:solidFill>
                <a:latin typeface="Roboto Mono"/>
                <a:ea typeface="Roboto Mono"/>
                <a:cs typeface="Roboto Mono"/>
                <a:sym typeface="Roboto Mono"/>
              </a:rPr>
              <a:t>    sales_rank int,</a:t>
            </a:r>
            <a:endParaRPr b="1" sz="4200">
              <a:solidFill>
                <a:srgbClr val="FFFFFF"/>
              </a:solidFill>
              <a:latin typeface="Roboto Mono"/>
              <a:ea typeface="Roboto Mono"/>
              <a:cs typeface="Roboto Mono"/>
              <a:sym typeface="Roboto Mono"/>
            </a:endParaRPr>
          </a:p>
          <a:p>
            <a:pPr indent="0" lvl="0" marL="0" rtl="0" algn="l">
              <a:spcBef>
                <a:spcPts val="1100"/>
              </a:spcBef>
              <a:spcAft>
                <a:spcPts val="0"/>
              </a:spcAft>
              <a:buClr>
                <a:srgbClr val="000000"/>
              </a:buClr>
              <a:buSzPts val="1100"/>
              <a:buFont typeface="Arial"/>
              <a:buNone/>
            </a:pPr>
            <a:r>
              <a:rPr b="1" lang="en-US" sz="4200">
                <a:solidFill>
                  <a:srgbClr val="FFFFFF"/>
                </a:solidFill>
                <a:latin typeface="Roboto Mono"/>
                <a:ea typeface="Roboto Mono"/>
                <a:cs typeface="Roboto Mono"/>
                <a:sym typeface="Roboto Mono"/>
              </a:rPr>
              <a:t>    ...</a:t>
            </a:r>
            <a:endParaRPr b="1" sz="4200">
              <a:solidFill>
                <a:srgbClr val="FFFFFF"/>
              </a:solidFill>
              <a:latin typeface="Roboto Mono"/>
              <a:ea typeface="Roboto Mono"/>
              <a:cs typeface="Roboto Mono"/>
              <a:sym typeface="Roboto Mono"/>
            </a:endParaRPr>
          </a:p>
          <a:p>
            <a:pPr indent="0" lvl="0" marL="0" rtl="0" algn="l">
              <a:spcBef>
                <a:spcPts val="1100"/>
              </a:spcBef>
              <a:spcAft>
                <a:spcPts val="0"/>
              </a:spcAft>
              <a:buClr>
                <a:srgbClr val="000000"/>
              </a:buClr>
              <a:buSzPts val="1100"/>
              <a:buFont typeface="Arial"/>
              <a:buNone/>
            </a:pPr>
            <a:r>
              <a:rPr b="1" lang="en-US" sz="4200">
                <a:solidFill>
                  <a:srgbClr val="FFFFFF"/>
                </a:solidFill>
                <a:latin typeface="Roboto Mono"/>
                <a:ea typeface="Roboto Mono"/>
                <a:cs typeface="Roboto Mono"/>
                <a:sym typeface="Roboto Mono"/>
              </a:rPr>
              <a:t>    PRIMARY KEY (asin, category)</a:t>
            </a:r>
            <a:endParaRPr b="1" sz="4200">
              <a:solidFill>
                <a:srgbClr val="FFFFFF"/>
              </a:solidFill>
              <a:latin typeface="Roboto Mono"/>
              <a:ea typeface="Roboto Mono"/>
              <a:cs typeface="Roboto Mono"/>
              <a:sym typeface="Roboto Mono"/>
            </a:endParaRPr>
          </a:p>
          <a:p>
            <a:pPr indent="0" lvl="0" marL="0" rtl="0" algn="l">
              <a:spcBef>
                <a:spcPts val="1100"/>
              </a:spcBef>
              <a:spcAft>
                <a:spcPts val="0"/>
              </a:spcAft>
              <a:buClr>
                <a:srgbClr val="000000"/>
              </a:buClr>
              <a:buSzPts val="1100"/>
              <a:buFont typeface="Arial"/>
              <a:buNone/>
            </a:pPr>
            <a:r>
              <a:rPr b="1" lang="en-US" sz="4200">
                <a:solidFill>
                  <a:srgbClr val="FFFFFF"/>
                </a:solidFill>
                <a:latin typeface="Roboto Mono"/>
                <a:ea typeface="Roboto Mono"/>
                <a:cs typeface="Roboto Mono"/>
                <a:sym typeface="Roboto Mono"/>
              </a:rPr>
              <a:t>);</a:t>
            </a:r>
            <a:endParaRPr b="1" sz="4200">
              <a:solidFill>
                <a:srgbClr val="FFFFFF"/>
              </a:solidFill>
              <a:latin typeface="Roboto Mono"/>
              <a:ea typeface="Roboto Mono"/>
              <a:cs typeface="Roboto Mono"/>
              <a:sym typeface="Roboto Mono"/>
            </a:endParaRPr>
          </a:p>
          <a:p>
            <a:pPr indent="0" lvl="0" marL="0" rtl="0" algn="l">
              <a:spcBef>
                <a:spcPts val="1100"/>
              </a:spcBef>
              <a:spcAft>
                <a:spcPts val="0"/>
              </a:spcAft>
              <a:buClr>
                <a:srgbClr val="000000"/>
              </a:buClr>
              <a:buSzPts val="1100"/>
              <a:buFont typeface="Arial"/>
              <a:buNone/>
            </a:pPr>
            <a:r>
              <a:t/>
            </a:r>
            <a:endParaRPr b="1" sz="4200">
              <a:solidFill>
                <a:srgbClr val="FFFFFF"/>
              </a:solidFill>
              <a:latin typeface="Roboto Mono"/>
              <a:ea typeface="Roboto Mono"/>
              <a:cs typeface="Roboto Mono"/>
              <a:sym typeface="Roboto Mono"/>
            </a:endParaRPr>
          </a:p>
          <a:p>
            <a:pPr indent="0" lvl="0" marL="0" rtl="0" algn="l">
              <a:spcBef>
                <a:spcPts val="1100"/>
              </a:spcBef>
              <a:spcAft>
                <a:spcPts val="0"/>
              </a:spcAft>
              <a:buClr>
                <a:srgbClr val="000000"/>
              </a:buClr>
              <a:buSzPts val="1100"/>
              <a:buFont typeface="Arial"/>
              <a:buNone/>
            </a:pPr>
            <a:r>
              <a:rPr b="1" lang="en-US" sz="4200">
                <a:solidFill>
                  <a:srgbClr val="FFFFFF"/>
                </a:solidFill>
                <a:latin typeface="Roboto Mono"/>
                <a:ea typeface="Roboto Mono"/>
                <a:cs typeface="Roboto Mono"/>
                <a:sym typeface="Roboto Mono"/>
              </a:rPr>
              <a:t>CREATE INDEX top_products_in_category</a:t>
            </a:r>
            <a:endParaRPr b="1" sz="4200">
              <a:solidFill>
                <a:srgbClr val="FFFFFF"/>
              </a:solidFill>
              <a:latin typeface="Roboto Mono"/>
              <a:ea typeface="Roboto Mono"/>
              <a:cs typeface="Roboto Mono"/>
              <a:sym typeface="Roboto Mono"/>
            </a:endParaRPr>
          </a:p>
          <a:p>
            <a:pPr indent="0" lvl="0" marL="0" rtl="0" algn="l">
              <a:spcBef>
                <a:spcPts val="1100"/>
              </a:spcBef>
              <a:spcAft>
                <a:spcPts val="0"/>
              </a:spcAft>
              <a:buClr>
                <a:srgbClr val="000000"/>
              </a:buClr>
              <a:buSzPts val="1100"/>
              <a:buFont typeface="Arial"/>
              <a:buNone/>
            </a:pPr>
            <a:r>
              <a:rPr b="1" lang="en-US" sz="4200">
                <a:solidFill>
                  <a:srgbClr val="FFFFFF"/>
                </a:solidFill>
                <a:latin typeface="Roboto Mono"/>
                <a:ea typeface="Roboto Mono"/>
                <a:cs typeface="Roboto Mono"/>
                <a:sym typeface="Roboto Mono"/>
              </a:rPr>
              <a:t>    ON product_rankings (category, sales_rank, asin);</a:t>
            </a:r>
            <a:endParaRPr b="1" sz="4200">
              <a:solidFill>
                <a:srgbClr val="FFFFFF"/>
              </a:solidFill>
              <a:latin typeface="Roboto Mono"/>
              <a:ea typeface="Roboto Mono"/>
              <a:cs typeface="Roboto Mono"/>
              <a:sym typeface="Roboto Mono"/>
            </a:endParaRPr>
          </a:p>
          <a:p>
            <a:pPr indent="0" lvl="0" marL="0" rtl="0" algn="l">
              <a:spcBef>
                <a:spcPts val="1100"/>
              </a:spcBef>
              <a:spcAft>
                <a:spcPts val="0"/>
              </a:spcAft>
              <a:buClr>
                <a:srgbClr val="000000"/>
              </a:buClr>
              <a:buSzPts val="1100"/>
              <a:buFont typeface="Arial"/>
              <a:buNone/>
            </a:pPr>
            <a:r>
              <a:t/>
            </a:r>
            <a:endParaRPr b="1" sz="4200">
              <a:solidFill>
                <a:srgbClr val="FFFFFF"/>
              </a:solidFill>
              <a:latin typeface="Roboto Mono"/>
              <a:ea typeface="Roboto Mono"/>
              <a:cs typeface="Roboto Mono"/>
              <a:sym typeface="Roboto Mono"/>
            </a:endParaRPr>
          </a:p>
          <a:p>
            <a:pPr indent="-914400" lvl="0" marL="914400" marR="0" rtl="0" algn="l">
              <a:lnSpc>
                <a:spcPct val="110000"/>
              </a:lnSpc>
              <a:spcBef>
                <a:spcPts val="600"/>
              </a:spcBef>
              <a:spcAft>
                <a:spcPts val="0"/>
              </a:spcAft>
              <a:buClr>
                <a:srgbClr val="FFFFFF"/>
              </a:buClr>
              <a:buSzPts val="4200"/>
              <a:buFont typeface="Lemon"/>
              <a:buNone/>
            </a:pPr>
            <a:r>
              <a:t/>
            </a:r>
            <a:endParaRPr b="1" sz="4200">
              <a:solidFill>
                <a:srgbClr val="FFFFFF"/>
              </a:solidFill>
              <a:latin typeface="Roboto Mono"/>
              <a:ea typeface="Roboto Mono"/>
              <a:cs typeface="Roboto Mono"/>
              <a:sym typeface="Roboto Mono"/>
            </a:endParaRPr>
          </a:p>
        </p:txBody>
      </p:sp>
      <p:sp>
        <p:nvSpPr>
          <p:cNvPr id="756" name="Google Shape;756;p79"/>
          <p:cNvSpPr/>
          <p:nvPr/>
        </p:nvSpPr>
        <p:spPr>
          <a:xfrm>
            <a:off x="15624325" y="2713375"/>
            <a:ext cx="7543800" cy="2398800"/>
          </a:xfrm>
          <a:prstGeom prst="wedgeRoundRectCallout">
            <a:avLst>
              <a:gd fmla="val -149605" name="adj1"/>
              <a:gd fmla="val 126508" name="adj2"/>
              <a:gd fmla="val 0" name="adj3"/>
            </a:avLst>
          </a:prstGeom>
          <a:solidFill>
            <a:srgbClr val="F75821"/>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sz="4800">
                <a:solidFill>
                  <a:srgbClr val="FFFFFF"/>
                </a:solidFill>
              </a:rPr>
              <a:t>Partition by product ID for efficient lookups</a:t>
            </a:r>
            <a:endParaRPr sz="4800">
              <a:solidFill>
                <a:srgbClr val="FFFFFF"/>
              </a:solidFill>
            </a:endParaRPr>
          </a:p>
        </p:txBody>
      </p:sp>
      <p:sp>
        <p:nvSpPr>
          <p:cNvPr id="757" name="Google Shape;757;p79"/>
          <p:cNvSpPr/>
          <p:nvPr/>
        </p:nvSpPr>
        <p:spPr>
          <a:xfrm>
            <a:off x="15624325" y="6218575"/>
            <a:ext cx="7543800" cy="2398800"/>
          </a:xfrm>
          <a:prstGeom prst="wedgeRoundRectCallout">
            <a:avLst>
              <a:gd fmla="val -123518" name="adj1"/>
              <a:gd fmla="val 88528" name="adj2"/>
              <a:gd fmla="val 0" name="adj3"/>
            </a:avLst>
          </a:prstGeom>
          <a:solidFill>
            <a:srgbClr val="F75821"/>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sz="4800">
                <a:solidFill>
                  <a:srgbClr val="FFFFFF"/>
                </a:solidFill>
              </a:rPr>
              <a:t>Secondary index to list top products in a category</a:t>
            </a:r>
            <a:endParaRPr sz="4800">
              <a:solidFill>
                <a:srgbClr val="FFFFFF"/>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56"/>
                                        </p:tgtEl>
                                        <p:attrNameLst>
                                          <p:attrName>style.visibility</p:attrName>
                                        </p:attrNameLst>
                                      </p:cBhvr>
                                      <p:to>
                                        <p:strVal val="visible"/>
                                      </p:to>
                                    </p:set>
                                    <p:animEffect filter="fade" transition="in">
                                      <p:cBhvr>
                                        <p:cTn dur="1000"/>
                                        <p:tgtEl>
                                          <p:spTgt spid="75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57"/>
                                        </p:tgtEl>
                                        <p:attrNameLst>
                                          <p:attrName>style.visibility</p:attrName>
                                        </p:attrNameLst>
                                      </p:cBhvr>
                                      <p:to>
                                        <p:strVal val="visible"/>
                                      </p:to>
                                    </p:set>
                                    <p:animEffect filter="fade" transition="in">
                                      <p:cBhvr>
                                        <p:cTn dur="1000"/>
                                        <p:tgtEl>
                                          <p:spTgt spid="75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1" name="Shape 761"/>
        <p:cNvGrpSpPr/>
        <p:nvPr/>
      </p:nvGrpSpPr>
      <p:grpSpPr>
        <a:xfrm>
          <a:off x="0" y="0"/>
          <a:ext cx="0" cy="0"/>
          <a:chOff x="0" y="0"/>
          <a:chExt cx="0" cy="0"/>
        </a:xfrm>
      </p:grpSpPr>
      <p:sp>
        <p:nvSpPr>
          <p:cNvPr id="762" name="Google Shape;762;p80"/>
          <p:cNvSpPr txBox="1"/>
          <p:nvPr>
            <p:ph type="title"/>
          </p:nvPr>
        </p:nvSpPr>
        <p:spPr>
          <a:xfrm>
            <a:off x="862701" y="449447"/>
            <a:ext cx="22664700" cy="1694400"/>
          </a:xfrm>
          <a:prstGeom prst="rect">
            <a:avLst/>
          </a:prstGeom>
          <a:no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FFFFFF"/>
              </a:buClr>
              <a:buSzPts val="8000"/>
              <a:buFont typeface="Proxima Nova"/>
              <a:buNone/>
            </a:pPr>
            <a:r>
              <a:rPr lang="en-US"/>
              <a:t>Secondary Indexes</a:t>
            </a:r>
            <a:br>
              <a:rPr lang="en-US"/>
            </a:br>
            <a:r>
              <a:rPr lang="en-US" sz="4300">
                <a:solidFill>
                  <a:srgbClr val="F75820"/>
                </a:solidFill>
                <a:latin typeface="Montserrat"/>
                <a:ea typeface="Montserrat"/>
                <a:cs typeface="Montserrat"/>
                <a:sym typeface="Montserrat"/>
              </a:rPr>
              <a:t>Distributed Indexes for Efficient Queries</a:t>
            </a:r>
            <a:endParaRPr/>
          </a:p>
        </p:txBody>
      </p:sp>
      <p:sp>
        <p:nvSpPr>
          <p:cNvPr id="763" name="Google Shape;763;p80"/>
          <p:cNvSpPr txBox="1"/>
          <p:nvPr>
            <p:ph idx="12" type="sldNum"/>
          </p:nvPr>
        </p:nvSpPr>
        <p:spPr>
          <a:xfrm>
            <a:off x="23549795" y="12693696"/>
            <a:ext cx="468600" cy="523200"/>
          </a:xfrm>
          <a:prstGeom prst="rect">
            <a:avLst/>
          </a:prstGeom>
          <a:noFill/>
          <a:ln>
            <a:noFill/>
          </a:ln>
        </p:spPr>
        <p:txBody>
          <a:bodyPr anchorCtr="0" anchor="ctr" bIns="121900" lIns="121900" spcFirstLastPara="1" rIns="121900" wrap="square" tIns="121900">
            <a:noAutofit/>
          </a:bodyPr>
          <a:lstStyle/>
          <a:p>
            <a:pPr indent="0" lvl="0" marL="0" rtl="0" algn="r">
              <a:spcBef>
                <a:spcPts val="0"/>
              </a:spcBef>
              <a:spcAft>
                <a:spcPts val="0"/>
              </a:spcAft>
              <a:buClr>
                <a:srgbClr val="A3A4B5"/>
              </a:buClr>
              <a:buSzPts val="1800"/>
              <a:buFont typeface="Proxima Nova"/>
              <a:buNone/>
            </a:pPr>
            <a:fld id="{00000000-1234-1234-1234-123412341234}" type="slidenum">
              <a:rPr lang="en-US"/>
              <a:t>‹#›</a:t>
            </a:fld>
            <a:endParaRPr/>
          </a:p>
        </p:txBody>
      </p:sp>
      <p:sp>
        <p:nvSpPr>
          <p:cNvPr id="764" name="Google Shape;764;p80"/>
          <p:cNvSpPr/>
          <p:nvPr/>
        </p:nvSpPr>
        <p:spPr>
          <a:xfrm>
            <a:off x="927101" y="2434167"/>
            <a:ext cx="22440900" cy="8839200"/>
          </a:xfrm>
          <a:prstGeom prst="rect">
            <a:avLst/>
          </a:prstGeom>
          <a:noFill/>
          <a:ln cap="flat" cmpd="sng" w="25400">
            <a:solidFill>
              <a:srgbClr val="2E368F"/>
            </a:solidFill>
            <a:prstDash val="solid"/>
            <a:miter lim="8000"/>
            <a:headEnd len="sm" w="sm" type="none"/>
            <a:tailEnd len="sm" w="sm" type="none"/>
          </a:ln>
        </p:spPr>
        <p:txBody>
          <a:bodyPr anchorCtr="0" anchor="t" bIns="121900" lIns="121900" spcFirstLastPara="1" rIns="121900" wrap="square" tIns="121900">
            <a:noAutofit/>
          </a:bodyPr>
          <a:lstStyle/>
          <a:p>
            <a:pPr indent="-914400" lvl="0" marL="914400" marR="0" rtl="0" algn="l">
              <a:lnSpc>
                <a:spcPct val="110000"/>
              </a:lnSpc>
              <a:spcBef>
                <a:spcPts val="0"/>
              </a:spcBef>
              <a:spcAft>
                <a:spcPts val="0"/>
              </a:spcAft>
              <a:buClr>
                <a:srgbClr val="101128"/>
              </a:buClr>
              <a:buSzPts val="4800"/>
              <a:buFont typeface="Calibri"/>
              <a:buNone/>
            </a:pPr>
            <a:r>
              <a:t/>
            </a:r>
            <a:endParaRPr b="0" i="0" sz="4800" u="none" cap="none" strike="noStrike">
              <a:solidFill>
                <a:srgbClr val="101128"/>
              </a:solidFill>
              <a:latin typeface="Calibri"/>
              <a:ea typeface="Calibri"/>
              <a:cs typeface="Calibri"/>
              <a:sym typeface="Calibri"/>
            </a:endParaRPr>
          </a:p>
        </p:txBody>
      </p:sp>
      <p:sp>
        <p:nvSpPr>
          <p:cNvPr id="765" name="Google Shape;765;p80"/>
          <p:cNvSpPr/>
          <p:nvPr/>
        </p:nvSpPr>
        <p:spPr>
          <a:xfrm>
            <a:off x="1934925" y="3095276"/>
            <a:ext cx="20425200" cy="8032500"/>
          </a:xfrm>
          <a:prstGeom prst="rect">
            <a:avLst/>
          </a:prstGeom>
          <a:noFill/>
          <a:ln>
            <a:noFill/>
          </a:ln>
        </p:spPr>
        <p:txBody>
          <a:bodyPr anchorCtr="0" anchor="t" bIns="25400" lIns="25400" spcFirstLastPara="1" rIns="25400" wrap="square" tIns="25400">
            <a:noAutofit/>
          </a:bodyPr>
          <a:lstStyle/>
          <a:p>
            <a:pPr indent="0" lvl="0" marL="0" rtl="0" algn="l">
              <a:spcBef>
                <a:spcPts val="1100"/>
              </a:spcBef>
              <a:spcAft>
                <a:spcPts val="0"/>
              </a:spcAft>
              <a:buClr>
                <a:srgbClr val="000000"/>
              </a:buClr>
              <a:buSzPts val="1100"/>
              <a:buFont typeface="Arial"/>
              <a:buNone/>
            </a:pPr>
            <a:r>
              <a:rPr b="1" lang="en-US" sz="4200">
                <a:solidFill>
                  <a:srgbClr val="FFFFFF"/>
                </a:solidFill>
                <a:latin typeface="Roboto Mono"/>
                <a:ea typeface="Roboto Mono"/>
                <a:cs typeface="Roboto Mono"/>
                <a:sym typeface="Roboto Mono"/>
              </a:rPr>
              <a:t>SELECT * FROM </a:t>
            </a:r>
            <a:r>
              <a:rPr lang="en-US" sz="4200">
                <a:solidFill>
                  <a:srgbClr val="FFFFFF"/>
                </a:solidFill>
                <a:latin typeface="Roboto Mono"/>
                <a:ea typeface="Roboto Mono"/>
                <a:cs typeface="Roboto Mono"/>
                <a:sym typeface="Roboto Mono"/>
              </a:rPr>
              <a:t>product_rankings</a:t>
            </a:r>
            <a:endParaRPr sz="4200">
              <a:solidFill>
                <a:srgbClr val="FFFFFF"/>
              </a:solidFill>
              <a:latin typeface="Roboto Mono"/>
              <a:ea typeface="Roboto Mono"/>
              <a:cs typeface="Roboto Mono"/>
              <a:sym typeface="Roboto Mono"/>
            </a:endParaRPr>
          </a:p>
          <a:p>
            <a:pPr indent="0" lvl="0" marL="0" rtl="0" algn="l">
              <a:spcBef>
                <a:spcPts val="1100"/>
              </a:spcBef>
              <a:spcAft>
                <a:spcPts val="0"/>
              </a:spcAft>
              <a:buClr>
                <a:srgbClr val="000000"/>
              </a:buClr>
              <a:buSzPts val="1100"/>
              <a:buFont typeface="Arial"/>
              <a:buNone/>
            </a:pPr>
            <a:r>
              <a:rPr b="1" lang="en-US" sz="4200">
                <a:solidFill>
                  <a:srgbClr val="FFFFFF"/>
                </a:solidFill>
                <a:latin typeface="Roboto Mono"/>
                <a:ea typeface="Roboto Mono"/>
                <a:cs typeface="Roboto Mono"/>
                <a:sym typeface="Roboto Mono"/>
              </a:rPr>
              <a:t>    WHERE </a:t>
            </a:r>
            <a:r>
              <a:rPr lang="en-US" sz="4200">
                <a:solidFill>
                  <a:srgbClr val="FFFFFF"/>
                </a:solidFill>
                <a:latin typeface="Roboto Mono"/>
                <a:ea typeface="Roboto Mono"/>
                <a:cs typeface="Roboto Mono"/>
                <a:sym typeface="Roboto Mono"/>
              </a:rPr>
              <a:t>asin</a:t>
            </a:r>
            <a:r>
              <a:rPr b="1" lang="en-US" sz="4200">
                <a:solidFill>
                  <a:srgbClr val="FFFFFF"/>
                </a:solidFill>
                <a:latin typeface="Roboto Mono"/>
                <a:ea typeface="Roboto Mono"/>
                <a:cs typeface="Roboto Mono"/>
                <a:sym typeface="Roboto Mono"/>
              </a:rPr>
              <a:t> = </a:t>
            </a:r>
            <a:r>
              <a:rPr lang="en-US" sz="4200">
                <a:solidFill>
                  <a:srgbClr val="FFFFFF"/>
                </a:solidFill>
                <a:latin typeface="Roboto Mono"/>
                <a:ea typeface="Roboto Mono"/>
                <a:cs typeface="Roboto Mono"/>
                <a:sym typeface="Roboto Mono"/>
              </a:rPr>
              <a:t>'0684841363';</a:t>
            </a:r>
            <a:endParaRPr sz="4200">
              <a:solidFill>
                <a:srgbClr val="FFFFFF"/>
              </a:solidFill>
              <a:latin typeface="Roboto Mono"/>
              <a:ea typeface="Roboto Mono"/>
              <a:cs typeface="Roboto Mono"/>
              <a:sym typeface="Roboto Mono"/>
            </a:endParaRPr>
          </a:p>
          <a:p>
            <a:pPr indent="0" lvl="0" marL="0" rtl="0" algn="l">
              <a:spcBef>
                <a:spcPts val="1100"/>
              </a:spcBef>
              <a:spcAft>
                <a:spcPts val="0"/>
              </a:spcAft>
              <a:buClr>
                <a:srgbClr val="000000"/>
              </a:buClr>
              <a:buSzPts val="1100"/>
              <a:buFont typeface="Arial"/>
              <a:buNone/>
            </a:pPr>
            <a:r>
              <a:t/>
            </a:r>
            <a:endParaRPr b="1" sz="4200">
              <a:solidFill>
                <a:srgbClr val="FFFFFF"/>
              </a:solidFill>
              <a:latin typeface="Roboto Mono"/>
              <a:ea typeface="Roboto Mono"/>
              <a:cs typeface="Roboto Mono"/>
              <a:sym typeface="Roboto Mono"/>
            </a:endParaRPr>
          </a:p>
          <a:p>
            <a:pPr indent="0" lvl="0" marL="0" rtl="0" algn="l">
              <a:spcBef>
                <a:spcPts val="1100"/>
              </a:spcBef>
              <a:spcAft>
                <a:spcPts val="0"/>
              </a:spcAft>
              <a:buClr>
                <a:srgbClr val="000000"/>
              </a:buClr>
              <a:buSzPts val="1100"/>
              <a:buFont typeface="Arial"/>
              <a:buNone/>
            </a:pPr>
            <a:r>
              <a:t/>
            </a:r>
            <a:endParaRPr b="1" sz="4200">
              <a:solidFill>
                <a:srgbClr val="FFFFFF"/>
              </a:solidFill>
              <a:latin typeface="Roboto Mono"/>
              <a:ea typeface="Roboto Mono"/>
              <a:cs typeface="Roboto Mono"/>
              <a:sym typeface="Roboto Mono"/>
            </a:endParaRPr>
          </a:p>
          <a:p>
            <a:pPr indent="0" lvl="0" marL="0" rtl="0" algn="l">
              <a:spcBef>
                <a:spcPts val="1100"/>
              </a:spcBef>
              <a:spcAft>
                <a:spcPts val="0"/>
              </a:spcAft>
              <a:buClr>
                <a:srgbClr val="000000"/>
              </a:buClr>
              <a:buSzPts val="1100"/>
              <a:buFont typeface="Arial"/>
              <a:buNone/>
            </a:pPr>
            <a:r>
              <a:rPr b="1" lang="en-US" sz="4200">
                <a:solidFill>
                  <a:srgbClr val="FFFFFF"/>
                </a:solidFill>
                <a:latin typeface="Roboto Mono"/>
                <a:ea typeface="Roboto Mono"/>
                <a:cs typeface="Roboto Mono"/>
                <a:sym typeface="Roboto Mono"/>
              </a:rPr>
              <a:t>SELECT * FROM </a:t>
            </a:r>
            <a:r>
              <a:rPr lang="en-US" sz="4200">
                <a:solidFill>
                  <a:srgbClr val="FFFFFF"/>
                </a:solidFill>
                <a:latin typeface="Roboto Mono"/>
                <a:ea typeface="Roboto Mono"/>
                <a:cs typeface="Roboto Mono"/>
                <a:sym typeface="Roboto Mono"/>
              </a:rPr>
              <a:t>product_rankings</a:t>
            </a:r>
            <a:endParaRPr sz="4200">
              <a:solidFill>
                <a:srgbClr val="FFFFFF"/>
              </a:solidFill>
              <a:latin typeface="Roboto Mono"/>
              <a:ea typeface="Roboto Mono"/>
              <a:cs typeface="Roboto Mono"/>
              <a:sym typeface="Roboto Mono"/>
            </a:endParaRPr>
          </a:p>
          <a:p>
            <a:pPr indent="0" lvl="0" marL="0" rtl="0" algn="l">
              <a:spcBef>
                <a:spcPts val="1100"/>
              </a:spcBef>
              <a:spcAft>
                <a:spcPts val="0"/>
              </a:spcAft>
              <a:buClr>
                <a:srgbClr val="000000"/>
              </a:buClr>
              <a:buSzPts val="1100"/>
              <a:buFont typeface="Arial"/>
              <a:buNone/>
            </a:pPr>
            <a:r>
              <a:rPr b="1" lang="en-US" sz="4200">
                <a:solidFill>
                  <a:srgbClr val="FFFFFF"/>
                </a:solidFill>
                <a:latin typeface="Roboto Mono"/>
                <a:ea typeface="Roboto Mono"/>
                <a:cs typeface="Roboto Mono"/>
                <a:sym typeface="Roboto Mono"/>
              </a:rPr>
              <a:t>    WHERE </a:t>
            </a:r>
            <a:r>
              <a:rPr lang="en-US" sz="4200">
                <a:solidFill>
                  <a:srgbClr val="FFFFFF"/>
                </a:solidFill>
                <a:latin typeface="Roboto Mono"/>
                <a:ea typeface="Roboto Mono"/>
                <a:cs typeface="Roboto Mono"/>
                <a:sym typeface="Roboto Mono"/>
              </a:rPr>
              <a:t>category</a:t>
            </a:r>
            <a:r>
              <a:rPr b="1" lang="en-US" sz="4200">
                <a:solidFill>
                  <a:srgbClr val="FFFFFF"/>
                </a:solidFill>
                <a:latin typeface="Roboto Mono"/>
                <a:ea typeface="Roboto Mono"/>
                <a:cs typeface="Roboto Mono"/>
                <a:sym typeface="Roboto Mono"/>
              </a:rPr>
              <a:t> = </a:t>
            </a:r>
            <a:r>
              <a:rPr lang="en-US" sz="4200">
                <a:solidFill>
                  <a:srgbClr val="FFFFFF"/>
                </a:solidFill>
                <a:latin typeface="Roboto Mono"/>
                <a:ea typeface="Roboto Mono"/>
                <a:cs typeface="Roboto Mono"/>
                <a:sym typeface="Roboto Mono"/>
              </a:rPr>
              <a:t>'Books'</a:t>
            </a:r>
            <a:endParaRPr sz="4200">
              <a:solidFill>
                <a:srgbClr val="FFFFFF"/>
              </a:solidFill>
              <a:latin typeface="Roboto Mono"/>
              <a:ea typeface="Roboto Mono"/>
              <a:cs typeface="Roboto Mono"/>
              <a:sym typeface="Roboto Mono"/>
            </a:endParaRPr>
          </a:p>
          <a:p>
            <a:pPr indent="0" lvl="0" marL="0" rtl="0" algn="l">
              <a:spcBef>
                <a:spcPts val="1100"/>
              </a:spcBef>
              <a:spcAft>
                <a:spcPts val="0"/>
              </a:spcAft>
              <a:buClr>
                <a:srgbClr val="000000"/>
              </a:buClr>
              <a:buSzPts val="1100"/>
              <a:buFont typeface="Arial"/>
              <a:buNone/>
            </a:pPr>
            <a:r>
              <a:rPr b="1" lang="en-US" sz="4200">
                <a:solidFill>
                  <a:srgbClr val="FFFFFF"/>
                </a:solidFill>
                <a:latin typeface="Roboto Mono"/>
                <a:ea typeface="Roboto Mono"/>
                <a:cs typeface="Roboto Mono"/>
                <a:sym typeface="Roboto Mono"/>
              </a:rPr>
              <a:t>    LIMIT </a:t>
            </a:r>
            <a:r>
              <a:rPr lang="en-US" sz="4200">
                <a:solidFill>
                  <a:srgbClr val="FFFFFF"/>
                </a:solidFill>
                <a:latin typeface="Roboto Mono"/>
                <a:ea typeface="Roboto Mono"/>
                <a:cs typeface="Roboto Mono"/>
                <a:sym typeface="Roboto Mono"/>
              </a:rPr>
              <a:t>10</a:t>
            </a:r>
            <a:endParaRPr sz="4200">
              <a:solidFill>
                <a:srgbClr val="FFFFFF"/>
              </a:solidFill>
              <a:latin typeface="Roboto Mono"/>
              <a:ea typeface="Roboto Mono"/>
              <a:cs typeface="Roboto Mono"/>
              <a:sym typeface="Roboto Mono"/>
            </a:endParaRPr>
          </a:p>
          <a:p>
            <a:pPr indent="0" lvl="0" marL="0" rtl="0" algn="l">
              <a:spcBef>
                <a:spcPts val="1100"/>
              </a:spcBef>
              <a:spcAft>
                <a:spcPts val="0"/>
              </a:spcAft>
              <a:buClr>
                <a:srgbClr val="000000"/>
              </a:buClr>
              <a:buSzPts val="1100"/>
              <a:buFont typeface="Arial"/>
              <a:buNone/>
            </a:pPr>
            <a:r>
              <a:rPr b="1" lang="en-US" sz="4200">
                <a:solidFill>
                  <a:srgbClr val="FFFFFF"/>
                </a:solidFill>
                <a:latin typeface="Roboto Mono"/>
                <a:ea typeface="Roboto Mono"/>
                <a:cs typeface="Roboto Mono"/>
                <a:sym typeface="Roboto Mono"/>
              </a:rPr>
              <a:t>    OFFSET </a:t>
            </a:r>
            <a:r>
              <a:rPr lang="en-US" sz="4200">
                <a:solidFill>
                  <a:srgbClr val="FFFFFF"/>
                </a:solidFill>
                <a:latin typeface="Roboto Mono"/>
                <a:ea typeface="Roboto Mono"/>
                <a:cs typeface="Roboto Mono"/>
                <a:sym typeface="Roboto Mono"/>
              </a:rPr>
              <a:t>20</a:t>
            </a:r>
            <a:r>
              <a:rPr b="1" lang="en-US" sz="4200">
                <a:solidFill>
                  <a:srgbClr val="FFFFFF"/>
                </a:solidFill>
                <a:latin typeface="Roboto Mono"/>
                <a:ea typeface="Roboto Mono"/>
                <a:cs typeface="Roboto Mono"/>
                <a:sym typeface="Roboto Mono"/>
              </a:rPr>
              <a:t>;</a:t>
            </a:r>
            <a:endParaRPr b="1" sz="4200">
              <a:solidFill>
                <a:srgbClr val="FFFFFF"/>
              </a:solidFill>
              <a:latin typeface="Roboto Mono"/>
              <a:ea typeface="Roboto Mono"/>
              <a:cs typeface="Roboto Mono"/>
              <a:sym typeface="Roboto Mono"/>
            </a:endParaRPr>
          </a:p>
          <a:p>
            <a:pPr indent="0" lvl="0" marL="0" rtl="0" algn="l">
              <a:spcBef>
                <a:spcPts val="1100"/>
              </a:spcBef>
              <a:spcAft>
                <a:spcPts val="0"/>
              </a:spcAft>
              <a:buClr>
                <a:srgbClr val="000000"/>
              </a:buClr>
              <a:buSzPts val="1100"/>
              <a:buFont typeface="Arial"/>
              <a:buNone/>
            </a:pPr>
            <a:r>
              <a:t/>
            </a:r>
            <a:endParaRPr b="1" sz="4200">
              <a:solidFill>
                <a:srgbClr val="FFFFFF"/>
              </a:solidFill>
              <a:latin typeface="Roboto Mono"/>
              <a:ea typeface="Roboto Mono"/>
              <a:cs typeface="Roboto Mono"/>
              <a:sym typeface="Roboto Mono"/>
            </a:endParaRPr>
          </a:p>
          <a:p>
            <a:pPr indent="0" lvl="0" marL="0" rtl="0" algn="l">
              <a:spcBef>
                <a:spcPts val="1100"/>
              </a:spcBef>
              <a:spcAft>
                <a:spcPts val="0"/>
              </a:spcAft>
              <a:buClr>
                <a:srgbClr val="000000"/>
              </a:buClr>
              <a:buSzPts val="1100"/>
              <a:buFont typeface="Arial"/>
              <a:buNone/>
            </a:pPr>
            <a:r>
              <a:t/>
            </a:r>
            <a:endParaRPr b="1" sz="4200">
              <a:solidFill>
                <a:srgbClr val="FFFFFF"/>
              </a:solidFill>
              <a:latin typeface="Roboto Mono"/>
              <a:ea typeface="Roboto Mono"/>
              <a:cs typeface="Roboto Mono"/>
              <a:sym typeface="Roboto Mono"/>
            </a:endParaRPr>
          </a:p>
          <a:p>
            <a:pPr indent="-914400" lvl="0" marL="914400" marR="0" rtl="0" algn="l">
              <a:lnSpc>
                <a:spcPct val="110000"/>
              </a:lnSpc>
              <a:spcBef>
                <a:spcPts val="600"/>
              </a:spcBef>
              <a:spcAft>
                <a:spcPts val="0"/>
              </a:spcAft>
              <a:buClr>
                <a:srgbClr val="FFFFFF"/>
              </a:buClr>
              <a:buSzPts val="4200"/>
              <a:buFont typeface="Lemon"/>
              <a:buNone/>
            </a:pPr>
            <a:r>
              <a:t/>
            </a:r>
            <a:endParaRPr b="1" sz="4200">
              <a:solidFill>
                <a:srgbClr val="FFFFFF"/>
              </a:solidFill>
              <a:latin typeface="Roboto Mono"/>
              <a:ea typeface="Roboto Mono"/>
              <a:cs typeface="Roboto Mono"/>
              <a:sym typeface="Roboto Mono"/>
            </a:endParaRPr>
          </a:p>
        </p:txBody>
      </p:sp>
      <p:sp>
        <p:nvSpPr>
          <p:cNvPr id="766" name="Google Shape;766;p80"/>
          <p:cNvSpPr/>
          <p:nvPr/>
        </p:nvSpPr>
        <p:spPr>
          <a:xfrm>
            <a:off x="15624325" y="2713375"/>
            <a:ext cx="7543800" cy="2398800"/>
          </a:xfrm>
          <a:prstGeom prst="wedgeRoundRectCallout">
            <a:avLst>
              <a:gd fmla="val -97917" name="adj1"/>
              <a:gd fmla="val 6726" name="adj2"/>
              <a:gd fmla="val 0" name="adj3"/>
            </a:avLst>
          </a:prstGeom>
          <a:solidFill>
            <a:srgbClr val="F75821"/>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sz="4800">
                <a:solidFill>
                  <a:srgbClr val="FFFFFF"/>
                </a:solidFill>
              </a:rPr>
              <a:t>Query by ID for product summary data</a:t>
            </a:r>
            <a:endParaRPr sz="4800">
              <a:solidFill>
                <a:srgbClr val="FFFFFF"/>
              </a:solidFill>
            </a:endParaRPr>
          </a:p>
        </p:txBody>
      </p:sp>
      <p:sp>
        <p:nvSpPr>
          <p:cNvPr id="767" name="Google Shape;767;p80"/>
          <p:cNvSpPr/>
          <p:nvPr/>
        </p:nvSpPr>
        <p:spPr>
          <a:xfrm>
            <a:off x="15624325" y="6218575"/>
            <a:ext cx="7543800" cy="2720100"/>
          </a:xfrm>
          <a:prstGeom prst="wedgeRoundRectCallout">
            <a:avLst>
              <a:gd fmla="val -106380" name="adj1"/>
              <a:gd fmla="val 823" name="adj2"/>
              <a:gd fmla="val 0" name="adj3"/>
            </a:avLst>
          </a:prstGeom>
          <a:solidFill>
            <a:srgbClr val="F75821"/>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sz="4800">
                <a:solidFill>
                  <a:srgbClr val="FFFFFF"/>
                </a:solidFill>
              </a:rPr>
              <a:t>Query by index to list top products in a category by sales rank (best sellers)</a:t>
            </a:r>
            <a:endParaRPr sz="4800">
              <a:solidFill>
                <a:srgbClr val="FFFFFF"/>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66"/>
                                        </p:tgtEl>
                                        <p:attrNameLst>
                                          <p:attrName>style.visibility</p:attrName>
                                        </p:attrNameLst>
                                      </p:cBhvr>
                                      <p:to>
                                        <p:strVal val="visible"/>
                                      </p:to>
                                    </p:set>
                                    <p:animEffect filter="fade" transition="in">
                                      <p:cBhvr>
                                        <p:cTn dur="1000"/>
                                        <p:tgtEl>
                                          <p:spTgt spid="76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67"/>
                                        </p:tgtEl>
                                        <p:attrNameLst>
                                          <p:attrName>style.visibility</p:attrName>
                                        </p:attrNameLst>
                                      </p:cBhvr>
                                      <p:to>
                                        <p:strVal val="visible"/>
                                      </p:to>
                                    </p:set>
                                    <p:animEffect filter="fade" transition="in">
                                      <p:cBhvr>
                                        <p:cTn dur="1000"/>
                                        <p:tgtEl>
                                          <p:spTgt spid="76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1" name="Shape 771"/>
        <p:cNvGrpSpPr/>
        <p:nvPr/>
      </p:nvGrpSpPr>
      <p:grpSpPr>
        <a:xfrm>
          <a:off x="0" y="0"/>
          <a:ext cx="0" cy="0"/>
          <a:chOff x="0" y="0"/>
          <a:chExt cx="0" cy="0"/>
        </a:xfrm>
      </p:grpSpPr>
      <p:sp>
        <p:nvSpPr>
          <p:cNvPr id="772" name="Google Shape;772;p81"/>
          <p:cNvSpPr txBox="1"/>
          <p:nvPr>
            <p:ph type="title"/>
          </p:nvPr>
        </p:nvSpPr>
        <p:spPr>
          <a:xfrm>
            <a:off x="862701" y="449447"/>
            <a:ext cx="22664700" cy="1694400"/>
          </a:xfrm>
          <a:prstGeom prst="rect">
            <a:avLst/>
          </a:prstGeom>
          <a:no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FFFFFF"/>
              </a:buClr>
              <a:buSzPts val="8000"/>
              <a:buFont typeface="Proxima Nova"/>
              <a:buNone/>
            </a:pPr>
            <a:r>
              <a:rPr lang="en-US"/>
              <a:t>Dissecting the Retail App</a:t>
            </a:r>
            <a:endParaRPr/>
          </a:p>
        </p:txBody>
      </p:sp>
      <p:sp>
        <p:nvSpPr>
          <p:cNvPr id="773" name="Google Shape;773;p81"/>
          <p:cNvSpPr txBox="1"/>
          <p:nvPr>
            <p:ph idx="12" type="sldNum"/>
          </p:nvPr>
        </p:nvSpPr>
        <p:spPr>
          <a:xfrm>
            <a:off x="23626606" y="12693696"/>
            <a:ext cx="391500" cy="523200"/>
          </a:xfrm>
          <a:prstGeom prst="rect">
            <a:avLst/>
          </a:prstGeom>
          <a:noFill/>
          <a:ln>
            <a:noFill/>
          </a:ln>
        </p:spPr>
        <p:txBody>
          <a:bodyPr anchorCtr="0" anchor="ctr" bIns="121900" lIns="121900" spcFirstLastPara="1" rIns="121900" wrap="square" tIns="121900">
            <a:noAutofit/>
          </a:bodyPr>
          <a:lstStyle/>
          <a:p>
            <a:pPr indent="0" lvl="0" marL="0" rtl="0" algn="r">
              <a:spcBef>
                <a:spcPts val="0"/>
              </a:spcBef>
              <a:spcAft>
                <a:spcPts val="0"/>
              </a:spcAft>
              <a:buClr>
                <a:srgbClr val="A3A4B5"/>
              </a:buClr>
              <a:buSzPts val="1800"/>
              <a:buFont typeface="Proxima Nova"/>
              <a:buNone/>
            </a:pPr>
            <a:fld id="{00000000-1234-1234-1234-123412341234}" type="slidenum">
              <a:rPr lang="en-US"/>
              <a:t>‹#›</a:t>
            </a:fld>
            <a:endParaRPr/>
          </a:p>
        </p:txBody>
      </p:sp>
      <p:pic>
        <p:nvPicPr>
          <p:cNvPr id="774" name="Google Shape;774;p81"/>
          <p:cNvPicPr preferRelativeResize="0"/>
          <p:nvPr/>
        </p:nvPicPr>
        <p:blipFill rotWithShape="1">
          <a:blip r:embed="rId3">
            <a:alphaModFix/>
          </a:blip>
          <a:srcRect b="534" l="0" r="0" t="534"/>
          <a:stretch/>
        </p:blipFill>
        <p:spPr>
          <a:xfrm>
            <a:off x="859650" y="1805101"/>
            <a:ext cx="22664698" cy="11234799"/>
          </a:xfrm>
          <a:prstGeom prst="rect">
            <a:avLst/>
          </a:prstGeom>
          <a:noFill/>
          <a:ln>
            <a:noFill/>
          </a:ln>
        </p:spPr>
      </p:pic>
      <p:sp>
        <p:nvSpPr>
          <p:cNvPr id="775" name="Google Shape;775;p81"/>
          <p:cNvSpPr/>
          <p:nvPr/>
        </p:nvSpPr>
        <p:spPr>
          <a:xfrm>
            <a:off x="8703950" y="5596200"/>
            <a:ext cx="6982200" cy="2991600"/>
          </a:xfrm>
          <a:prstGeom prst="wedgeRoundRectCallout">
            <a:avLst>
              <a:gd fmla="val 125298" name="adj1"/>
              <a:gd fmla="val 160747" name="adj2"/>
              <a:gd fmla="val 16667" name="adj3"/>
            </a:avLst>
          </a:prstGeom>
          <a:solidFill>
            <a:srgbClr val="F75821"/>
          </a:solidFill>
          <a:ln cap="flat" cmpd="sng" w="9525">
            <a:solidFill>
              <a:schemeClr val="accent2"/>
            </a:solidFill>
            <a:prstDash val="solid"/>
            <a:round/>
            <a:headEnd len="sm" w="sm" type="none"/>
            <a:tailEnd len="sm" w="sm" type="none"/>
          </a:ln>
          <a:effectLst>
            <a:outerShdw blurRad="40000" rotWithShape="0" dir="5400000" dist="20000">
              <a:srgbClr val="000000">
                <a:alpha val="37650"/>
              </a:srgbClr>
            </a:outerShdw>
          </a:effectLst>
        </p:spPr>
        <p:txBody>
          <a:bodyPr anchorCtr="0" anchor="ctr" bIns="121875" lIns="243800" spcFirstLastPara="1" rIns="243800" wrap="square" tIns="121875">
            <a:noAutofit/>
          </a:bodyPr>
          <a:lstStyle/>
          <a:p>
            <a:pPr indent="0" lvl="0" marL="0" marR="0" rtl="0" algn="ctr">
              <a:lnSpc>
                <a:spcPct val="100000"/>
              </a:lnSpc>
              <a:spcBef>
                <a:spcPts val="0"/>
              </a:spcBef>
              <a:spcAft>
                <a:spcPts val="0"/>
              </a:spcAft>
              <a:buClr>
                <a:schemeClr val="lt1"/>
              </a:buClr>
              <a:buSzPts val="3700"/>
              <a:buFont typeface="Arial"/>
              <a:buNone/>
            </a:pPr>
            <a:r>
              <a:rPr lang="en-US" sz="4800">
                <a:solidFill>
                  <a:srgbClr val="FFFFFF"/>
                </a:solidFill>
              </a:rPr>
              <a:t>Global ACID Transactions using Cassandra API</a:t>
            </a:r>
            <a:endParaRPr b="0" i="0" sz="4800" u="none" cap="none" strike="noStrike">
              <a:solidFill>
                <a:srgbClr val="FFFFFF"/>
              </a:solidFill>
              <a:latin typeface="Arial"/>
              <a:ea typeface="Arial"/>
              <a:cs typeface="Arial"/>
              <a:sym typeface="Aria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9" name="Shape 779"/>
        <p:cNvGrpSpPr/>
        <p:nvPr/>
      </p:nvGrpSpPr>
      <p:grpSpPr>
        <a:xfrm>
          <a:off x="0" y="0"/>
          <a:ext cx="0" cy="0"/>
          <a:chOff x="0" y="0"/>
          <a:chExt cx="0" cy="0"/>
        </a:xfrm>
      </p:grpSpPr>
      <p:sp>
        <p:nvSpPr>
          <p:cNvPr id="780" name="Google Shape;780;p82"/>
          <p:cNvSpPr txBox="1"/>
          <p:nvPr>
            <p:ph type="title"/>
          </p:nvPr>
        </p:nvSpPr>
        <p:spPr>
          <a:xfrm>
            <a:off x="862701" y="449447"/>
            <a:ext cx="22664700" cy="1694400"/>
          </a:xfrm>
          <a:prstGeom prst="rect">
            <a:avLst/>
          </a:prstGeom>
          <a:no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FFFFFF"/>
              </a:buClr>
              <a:buSzPts val="8000"/>
              <a:buFont typeface="Proxima Nova"/>
              <a:buNone/>
            </a:pPr>
            <a:r>
              <a:rPr lang="en-US"/>
              <a:t>Global Transactions</a:t>
            </a:r>
            <a:endParaRPr/>
          </a:p>
          <a:p>
            <a:pPr indent="0" lvl="0" marL="0" rtl="0" algn="l">
              <a:lnSpc>
                <a:spcPct val="85000"/>
              </a:lnSpc>
              <a:spcBef>
                <a:spcPts val="0"/>
              </a:spcBef>
              <a:spcAft>
                <a:spcPts val="0"/>
              </a:spcAft>
              <a:buClr>
                <a:srgbClr val="002D36"/>
              </a:buClr>
              <a:buSzPts val="8000"/>
              <a:buFont typeface="Montserrat"/>
              <a:buNone/>
            </a:pPr>
            <a:r>
              <a:rPr lang="en-US" sz="4300">
                <a:solidFill>
                  <a:srgbClr val="F75820"/>
                </a:solidFill>
                <a:latin typeface="Montserrat"/>
                <a:ea typeface="Montserrat"/>
                <a:cs typeface="Montserrat"/>
                <a:sym typeface="Montserrat"/>
              </a:rPr>
              <a:t>Multi-Row/Multi-Shard Operations At Scale</a:t>
            </a:r>
            <a:endParaRPr/>
          </a:p>
        </p:txBody>
      </p:sp>
      <p:sp>
        <p:nvSpPr>
          <p:cNvPr id="781" name="Google Shape;781;p82"/>
          <p:cNvSpPr txBox="1"/>
          <p:nvPr>
            <p:ph idx="12" type="sldNum"/>
          </p:nvPr>
        </p:nvSpPr>
        <p:spPr>
          <a:xfrm>
            <a:off x="23549795" y="12693696"/>
            <a:ext cx="468600" cy="523200"/>
          </a:xfrm>
          <a:prstGeom prst="rect">
            <a:avLst/>
          </a:prstGeom>
          <a:noFill/>
          <a:ln>
            <a:noFill/>
          </a:ln>
        </p:spPr>
        <p:txBody>
          <a:bodyPr anchorCtr="0" anchor="ctr" bIns="121900" lIns="121900" spcFirstLastPara="1" rIns="121900" wrap="square" tIns="121900">
            <a:noAutofit/>
          </a:bodyPr>
          <a:lstStyle/>
          <a:p>
            <a:pPr indent="0" lvl="0" marL="0" rtl="0" algn="r">
              <a:spcBef>
                <a:spcPts val="0"/>
              </a:spcBef>
              <a:spcAft>
                <a:spcPts val="0"/>
              </a:spcAft>
              <a:buClr>
                <a:srgbClr val="A3A4B5"/>
              </a:buClr>
              <a:buSzPts val="1800"/>
              <a:buFont typeface="Proxima Nova"/>
              <a:buNone/>
            </a:pPr>
            <a:fld id="{00000000-1234-1234-1234-123412341234}" type="slidenum">
              <a:rPr lang="en-US"/>
              <a:t>‹#›</a:t>
            </a:fld>
            <a:endParaRPr/>
          </a:p>
        </p:txBody>
      </p:sp>
      <p:sp>
        <p:nvSpPr>
          <p:cNvPr id="782" name="Google Shape;782;p82"/>
          <p:cNvSpPr/>
          <p:nvPr/>
        </p:nvSpPr>
        <p:spPr>
          <a:xfrm>
            <a:off x="1934925" y="3095275"/>
            <a:ext cx="20425200" cy="7967100"/>
          </a:xfrm>
          <a:prstGeom prst="rect">
            <a:avLst/>
          </a:prstGeom>
          <a:noFill/>
          <a:ln>
            <a:noFill/>
          </a:ln>
        </p:spPr>
        <p:txBody>
          <a:bodyPr anchorCtr="0" anchor="t" bIns="25400" lIns="25400" spcFirstLastPara="1" rIns="25400" wrap="square" tIns="25400">
            <a:noAutofit/>
          </a:bodyPr>
          <a:lstStyle/>
          <a:p>
            <a:pPr indent="0" lvl="0" marL="0" rtl="0" algn="l">
              <a:spcBef>
                <a:spcPts val="1100"/>
              </a:spcBef>
              <a:spcAft>
                <a:spcPts val="0"/>
              </a:spcAft>
              <a:buClr>
                <a:srgbClr val="000000"/>
              </a:buClr>
              <a:buSzPts val="1100"/>
              <a:buFont typeface="Arial"/>
              <a:buNone/>
            </a:pPr>
            <a:r>
              <a:t/>
            </a:r>
            <a:endParaRPr b="1" sz="4200">
              <a:solidFill>
                <a:srgbClr val="FFFFFF"/>
              </a:solidFill>
              <a:latin typeface="Roboto Mono"/>
              <a:ea typeface="Roboto Mono"/>
              <a:cs typeface="Roboto Mono"/>
              <a:sym typeface="Roboto Mono"/>
            </a:endParaRPr>
          </a:p>
          <a:p>
            <a:pPr indent="0" lvl="0" marL="0" rtl="0" algn="l">
              <a:spcBef>
                <a:spcPts val="1100"/>
              </a:spcBef>
              <a:spcAft>
                <a:spcPts val="0"/>
              </a:spcAft>
              <a:buClr>
                <a:srgbClr val="000000"/>
              </a:buClr>
              <a:buSzPts val="1100"/>
              <a:buFont typeface="Arial"/>
              <a:buNone/>
            </a:pPr>
            <a:r>
              <a:rPr b="1" lang="en-US" sz="4200">
                <a:solidFill>
                  <a:srgbClr val="FFFFFF"/>
                </a:solidFill>
                <a:latin typeface="Roboto Mono"/>
                <a:ea typeface="Roboto Mono"/>
                <a:cs typeface="Roboto Mono"/>
                <a:sym typeface="Roboto Mono"/>
              </a:rPr>
              <a:t>CREATE TABLE </a:t>
            </a:r>
            <a:r>
              <a:rPr lang="en-US" sz="4200">
                <a:solidFill>
                  <a:srgbClr val="FFFFFF"/>
                </a:solidFill>
                <a:latin typeface="Roboto Mono"/>
                <a:ea typeface="Roboto Mono"/>
                <a:cs typeface="Roboto Mono"/>
                <a:sym typeface="Roboto Mono"/>
              </a:rPr>
              <a:t>orders</a:t>
            </a:r>
            <a:r>
              <a:rPr b="1" lang="en-US" sz="4200">
                <a:solidFill>
                  <a:srgbClr val="FFFFFF"/>
                </a:solidFill>
                <a:latin typeface="Roboto Mono"/>
                <a:ea typeface="Roboto Mono"/>
                <a:cs typeface="Roboto Mono"/>
                <a:sym typeface="Roboto Mono"/>
              </a:rPr>
              <a:t> (</a:t>
            </a:r>
            <a:endParaRPr b="1" sz="4200">
              <a:solidFill>
                <a:srgbClr val="FFFFFF"/>
              </a:solidFill>
              <a:latin typeface="Roboto Mono"/>
              <a:ea typeface="Roboto Mono"/>
              <a:cs typeface="Roboto Mono"/>
              <a:sym typeface="Roboto Mono"/>
            </a:endParaRPr>
          </a:p>
          <a:p>
            <a:pPr indent="0" lvl="0" marL="0" rtl="0" algn="l">
              <a:spcBef>
                <a:spcPts val="1100"/>
              </a:spcBef>
              <a:spcAft>
                <a:spcPts val="0"/>
              </a:spcAft>
              <a:buClr>
                <a:srgbClr val="000000"/>
              </a:buClr>
              <a:buSzPts val="1100"/>
              <a:buFont typeface="Arial"/>
              <a:buNone/>
            </a:pPr>
            <a:r>
              <a:rPr b="1" lang="en-US" sz="4200">
                <a:solidFill>
                  <a:srgbClr val="FFFFFF"/>
                </a:solidFill>
                <a:latin typeface="Roboto Mono"/>
                <a:ea typeface="Roboto Mono"/>
                <a:cs typeface="Roboto Mono"/>
                <a:sym typeface="Roboto Mono"/>
              </a:rPr>
              <a:t>    </a:t>
            </a:r>
            <a:r>
              <a:rPr lang="en-US" sz="4200">
                <a:solidFill>
                  <a:srgbClr val="FFFFFF"/>
                </a:solidFill>
                <a:latin typeface="Roboto Mono"/>
                <a:ea typeface="Roboto Mono"/>
                <a:cs typeface="Roboto Mono"/>
                <a:sym typeface="Roboto Mono"/>
              </a:rPr>
              <a:t>order_id</a:t>
            </a:r>
            <a:r>
              <a:rPr b="1" lang="en-US" sz="4200">
                <a:solidFill>
                  <a:srgbClr val="FFFFFF"/>
                </a:solidFill>
                <a:latin typeface="Roboto Mono"/>
                <a:ea typeface="Roboto Mono"/>
                <a:cs typeface="Roboto Mono"/>
                <a:sym typeface="Roboto Mono"/>
              </a:rPr>
              <a:t> text PRIMARY KEY,</a:t>
            </a:r>
            <a:endParaRPr b="1" sz="4200">
              <a:solidFill>
                <a:srgbClr val="FFFFFF"/>
              </a:solidFill>
              <a:latin typeface="Roboto Mono"/>
              <a:ea typeface="Roboto Mono"/>
              <a:cs typeface="Roboto Mono"/>
              <a:sym typeface="Roboto Mono"/>
            </a:endParaRPr>
          </a:p>
          <a:p>
            <a:pPr indent="0" lvl="0" marL="0" rtl="0" algn="l">
              <a:spcBef>
                <a:spcPts val="1100"/>
              </a:spcBef>
              <a:spcAft>
                <a:spcPts val="0"/>
              </a:spcAft>
              <a:buClr>
                <a:srgbClr val="000000"/>
              </a:buClr>
              <a:buSzPts val="1100"/>
              <a:buFont typeface="Arial"/>
              <a:buNone/>
            </a:pPr>
            <a:r>
              <a:rPr b="1" lang="en-US" sz="4200">
                <a:solidFill>
                  <a:srgbClr val="FFFFFF"/>
                </a:solidFill>
                <a:latin typeface="Roboto Mono"/>
                <a:ea typeface="Roboto Mono"/>
                <a:cs typeface="Roboto Mono"/>
                <a:sym typeface="Roboto Mono"/>
              </a:rPr>
              <a:t>    </a:t>
            </a:r>
            <a:r>
              <a:rPr lang="en-US" sz="4200">
                <a:solidFill>
                  <a:srgbClr val="FFFFFF"/>
                </a:solidFill>
                <a:latin typeface="Roboto Mono"/>
                <a:ea typeface="Roboto Mono"/>
                <a:cs typeface="Roboto Mono"/>
                <a:sym typeface="Roboto Mono"/>
              </a:rPr>
              <a:t>user_id</a:t>
            </a:r>
            <a:r>
              <a:rPr b="1" lang="en-US" sz="4200">
                <a:solidFill>
                  <a:srgbClr val="FFFFFF"/>
                </a:solidFill>
                <a:latin typeface="Roboto Mono"/>
                <a:ea typeface="Roboto Mono"/>
                <a:cs typeface="Roboto Mono"/>
                <a:sym typeface="Roboto Mono"/>
              </a:rPr>
              <a:t>  uuid,</a:t>
            </a:r>
            <a:endParaRPr b="1" sz="4200">
              <a:solidFill>
                <a:srgbClr val="FFFFFF"/>
              </a:solidFill>
              <a:latin typeface="Roboto Mono"/>
              <a:ea typeface="Roboto Mono"/>
              <a:cs typeface="Roboto Mono"/>
              <a:sym typeface="Roboto Mono"/>
            </a:endParaRPr>
          </a:p>
          <a:p>
            <a:pPr indent="0" lvl="0" marL="0" rtl="0" algn="l">
              <a:spcBef>
                <a:spcPts val="1100"/>
              </a:spcBef>
              <a:spcAft>
                <a:spcPts val="0"/>
              </a:spcAft>
              <a:buClr>
                <a:srgbClr val="000000"/>
              </a:buClr>
              <a:buSzPts val="1100"/>
              <a:buFont typeface="Arial"/>
              <a:buNone/>
            </a:pPr>
            <a:r>
              <a:rPr b="1" lang="en-US" sz="4200">
                <a:solidFill>
                  <a:srgbClr val="FFFFFF"/>
                </a:solidFill>
                <a:latin typeface="Roboto Mono"/>
                <a:ea typeface="Roboto Mono"/>
                <a:cs typeface="Roboto Mono"/>
                <a:sym typeface="Roboto Mono"/>
              </a:rPr>
              <a:t>    </a:t>
            </a:r>
            <a:r>
              <a:rPr lang="en-US" sz="4200">
                <a:solidFill>
                  <a:srgbClr val="FFFFFF"/>
                </a:solidFill>
                <a:latin typeface="Roboto Mono"/>
                <a:ea typeface="Roboto Mono"/>
                <a:cs typeface="Roboto Mono"/>
                <a:sym typeface="Roboto Mono"/>
              </a:rPr>
              <a:t>order_details</a:t>
            </a:r>
            <a:r>
              <a:rPr b="1" lang="en-US" sz="4200">
                <a:solidFill>
                  <a:srgbClr val="FFFFFF"/>
                </a:solidFill>
                <a:latin typeface="Roboto Mono"/>
                <a:ea typeface="Roboto Mono"/>
                <a:cs typeface="Roboto Mono"/>
                <a:sym typeface="Roboto Mono"/>
              </a:rPr>
              <a:t> jsonb,</a:t>
            </a:r>
            <a:endParaRPr b="1" sz="4200">
              <a:solidFill>
                <a:srgbClr val="FFFFFF"/>
              </a:solidFill>
              <a:latin typeface="Roboto Mono"/>
              <a:ea typeface="Roboto Mono"/>
              <a:cs typeface="Roboto Mono"/>
              <a:sym typeface="Roboto Mono"/>
            </a:endParaRPr>
          </a:p>
          <a:p>
            <a:pPr indent="0" lvl="0" marL="0" rtl="0" algn="l">
              <a:spcBef>
                <a:spcPts val="1100"/>
              </a:spcBef>
              <a:spcAft>
                <a:spcPts val="0"/>
              </a:spcAft>
              <a:buClr>
                <a:srgbClr val="000000"/>
              </a:buClr>
              <a:buSzPts val="1100"/>
              <a:buFont typeface="Arial"/>
              <a:buNone/>
            </a:pPr>
            <a:r>
              <a:rPr b="1" lang="en-US" sz="4200">
                <a:solidFill>
                  <a:srgbClr val="FFFFFF"/>
                </a:solidFill>
                <a:latin typeface="Roboto Mono"/>
                <a:ea typeface="Roboto Mono"/>
                <a:cs typeface="Roboto Mono"/>
                <a:sym typeface="Roboto Mono"/>
              </a:rPr>
              <a:t>    ...</a:t>
            </a:r>
            <a:endParaRPr b="1" sz="4200">
              <a:solidFill>
                <a:srgbClr val="FFFFFF"/>
              </a:solidFill>
              <a:latin typeface="Roboto Mono"/>
              <a:ea typeface="Roboto Mono"/>
              <a:cs typeface="Roboto Mono"/>
              <a:sym typeface="Roboto Mono"/>
            </a:endParaRPr>
          </a:p>
          <a:p>
            <a:pPr indent="0" lvl="0" marL="0" rtl="0" algn="l">
              <a:spcBef>
                <a:spcPts val="1100"/>
              </a:spcBef>
              <a:spcAft>
                <a:spcPts val="0"/>
              </a:spcAft>
              <a:buClr>
                <a:srgbClr val="000000"/>
              </a:buClr>
              <a:buSzPts val="1100"/>
              <a:buFont typeface="Arial"/>
              <a:buNone/>
            </a:pPr>
            <a:r>
              <a:rPr b="1" lang="en-US" sz="4200">
                <a:solidFill>
                  <a:srgbClr val="FFFFFF"/>
                </a:solidFill>
                <a:latin typeface="Roboto Mono"/>
                <a:ea typeface="Roboto Mono"/>
                <a:cs typeface="Roboto Mono"/>
                <a:sym typeface="Roboto Mono"/>
              </a:rPr>
              <a:t>) WITH transactions = {'enabled': 'true'};</a:t>
            </a:r>
            <a:endParaRPr b="1" sz="4200">
              <a:solidFill>
                <a:srgbClr val="FFFFFF"/>
              </a:solidFill>
              <a:latin typeface="Roboto Mono"/>
              <a:ea typeface="Roboto Mono"/>
              <a:cs typeface="Roboto Mono"/>
              <a:sym typeface="Roboto Mono"/>
            </a:endParaRPr>
          </a:p>
          <a:p>
            <a:pPr indent="0" lvl="0" marL="0" rtl="0" algn="l">
              <a:spcBef>
                <a:spcPts val="1100"/>
              </a:spcBef>
              <a:spcAft>
                <a:spcPts val="0"/>
              </a:spcAft>
              <a:buClr>
                <a:srgbClr val="000000"/>
              </a:buClr>
              <a:buSzPts val="1100"/>
              <a:buFont typeface="Arial"/>
              <a:buNone/>
            </a:pPr>
            <a:r>
              <a:t/>
            </a:r>
            <a:endParaRPr b="1" sz="4200">
              <a:solidFill>
                <a:srgbClr val="FFFFFF"/>
              </a:solidFill>
              <a:latin typeface="Roboto Mono"/>
              <a:ea typeface="Roboto Mono"/>
              <a:cs typeface="Roboto Mono"/>
              <a:sym typeface="Roboto Mono"/>
            </a:endParaRPr>
          </a:p>
          <a:p>
            <a:pPr indent="-914400" lvl="0" marL="914400" marR="0" rtl="0" algn="l">
              <a:lnSpc>
                <a:spcPct val="110000"/>
              </a:lnSpc>
              <a:spcBef>
                <a:spcPts val="600"/>
              </a:spcBef>
              <a:spcAft>
                <a:spcPts val="0"/>
              </a:spcAft>
              <a:buClr>
                <a:srgbClr val="FFFFFF"/>
              </a:buClr>
              <a:buSzPts val="4200"/>
              <a:buFont typeface="Lemon"/>
              <a:buNone/>
            </a:pPr>
            <a:r>
              <a:t/>
            </a:r>
            <a:endParaRPr b="1" sz="4200">
              <a:solidFill>
                <a:srgbClr val="FFFFFF"/>
              </a:solidFill>
              <a:latin typeface="Roboto Mono"/>
              <a:ea typeface="Roboto Mono"/>
              <a:cs typeface="Roboto Mono"/>
              <a:sym typeface="Roboto Mono"/>
            </a:endParaRPr>
          </a:p>
        </p:txBody>
      </p:sp>
      <p:sp>
        <p:nvSpPr>
          <p:cNvPr id="783" name="Google Shape;783;p82"/>
          <p:cNvSpPr/>
          <p:nvPr/>
        </p:nvSpPr>
        <p:spPr>
          <a:xfrm>
            <a:off x="16155075" y="1935125"/>
            <a:ext cx="7543800" cy="2567400"/>
          </a:xfrm>
          <a:prstGeom prst="wedgeRoundRectCallout">
            <a:avLst>
              <a:gd fmla="val -143992" name="adj1"/>
              <a:gd fmla="val 47674" name="adj2"/>
              <a:gd fmla="val 0" name="adj3"/>
            </a:avLst>
          </a:prstGeom>
          <a:solidFill>
            <a:srgbClr val="F75821"/>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sz="4800">
                <a:solidFill>
                  <a:srgbClr val="FFFFFF"/>
                </a:solidFill>
              </a:rPr>
              <a:t>Update inventory and orders tables atomically.</a:t>
            </a:r>
            <a:endParaRPr sz="4800">
              <a:solidFill>
                <a:srgbClr val="FFFFFF"/>
              </a:solidFill>
            </a:endParaRPr>
          </a:p>
        </p:txBody>
      </p:sp>
      <p:sp>
        <p:nvSpPr>
          <p:cNvPr id="784" name="Google Shape;784;p82"/>
          <p:cNvSpPr/>
          <p:nvPr/>
        </p:nvSpPr>
        <p:spPr>
          <a:xfrm>
            <a:off x="16155075" y="9182200"/>
            <a:ext cx="7543800" cy="2567400"/>
          </a:xfrm>
          <a:prstGeom prst="wedgeRoundRectCallout">
            <a:avLst>
              <a:gd fmla="val -156245" name="adj1"/>
              <a:gd fmla="val -56908" name="adj2"/>
              <a:gd fmla="val 0" name="adj3"/>
            </a:avLst>
          </a:prstGeom>
          <a:solidFill>
            <a:srgbClr val="F75821"/>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sz="4800">
                <a:solidFill>
                  <a:srgbClr val="FFFFFF"/>
                </a:solidFill>
              </a:rPr>
              <a:t>Simple to enable global transactions on any table</a:t>
            </a:r>
            <a:endParaRPr sz="4800">
              <a:solidFill>
                <a:srgbClr val="FFFFFF"/>
              </a:solidFill>
            </a:endParaRPr>
          </a:p>
        </p:txBody>
      </p:sp>
      <p:sp>
        <p:nvSpPr>
          <p:cNvPr id="785" name="Google Shape;785;p82"/>
          <p:cNvSpPr/>
          <p:nvPr/>
        </p:nvSpPr>
        <p:spPr>
          <a:xfrm>
            <a:off x="16155075" y="4813225"/>
            <a:ext cx="7543800" cy="2567400"/>
          </a:xfrm>
          <a:prstGeom prst="wedgeRoundRectCallout">
            <a:avLst>
              <a:gd fmla="val -134111" name="adj1"/>
              <a:gd fmla="val 27321" name="adj2"/>
              <a:gd fmla="val 0" name="adj3"/>
            </a:avLst>
          </a:prstGeom>
          <a:solidFill>
            <a:srgbClr val="F75821"/>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sz="4800">
                <a:solidFill>
                  <a:srgbClr val="FFFFFF"/>
                </a:solidFill>
              </a:rPr>
              <a:t>Use JSON type for flexible schema objects.</a:t>
            </a:r>
            <a:endParaRPr sz="4800">
              <a:solidFill>
                <a:srgbClr val="FFFFFF"/>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83"/>
                                        </p:tgtEl>
                                        <p:attrNameLst>
                                          <p:attrName>style.visibility</p:attrName>
                                        </p:attrNameLst>
                                      </p:cBhvr>
                                      <p:to>
                                        <p:strVal val="visible"/>
                                      </p:to>
                                    </p:set>
                                    <p:animEffect filter="fade" transition="in">
                                      <p:cBhvr>
                                        <p:cTn dur="1000"/>
                                        <p:tgtEl>
                                          <p:spTgt spid="78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85"/>
                                        </p:tgtEl>
                                        <p:attrNameLst>
                                          <p:attrName>style.visibility</p:attrName>
                                        </p:attrNameLst>
                                      </p:cBhvr>
                                      <p:to>
                                        <p:strVal val="visible"/>
                                      </p:to>
                                    </p:set>
                                    <p:animEffect filter="fade" transition="in">
                                      <p:cBhvr>
                                        <p:cTn dur="1000"/>
                                        <p:tgtEl>
                                          <p:spTgt spid="78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84"/>
                                        </p:tgtEl>
                                        <p:attrNameLst>
                                          <p:attrName>style.visibility</p:attrName>
                                        </p:attrNameLst>
                                      </p:cBhvr>
                                      <p:to>
                                        <p:strVal val="visible"/>
                                      </p:to>
                                    </p:set>
                                    <p:animEffect filter="fade" transition="in">
                                      <p:cBhvr>
                                        <p:cTn dur="1000"/>
                                        <p:tgtEl>
                                          <p:spTgt spid="78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9" name="Shape 789"/>
        <p:cNvGrpSpPr/>
        <p:nvPr/>
      </p:nvGrpSpPr>
      <p:grpSpPr>
        <a:xfrm>
          <a:off x="0" y="0"/>
          <a:ext cx="0" cy="0"/>
          <a:chOff x="0" y="0"/>
          <a:chExt cx="0" cy="0"/>
        </a:xfrm>
      </p:grpSpPr>
      <p:sp>
        <p:nvSpPr>
          <p:cNvPr id="790" name="Google Shape;790;p83"/>
          <p:cNvSpPr txBox="1"/>
          <p:nvPr>
            <p:ph type="title"/>
          </p:nvPr>
        </p:nvSpPr>
        <p:spPr>
          <a:xfrm>
            <a:off x="862701" y="449447"/>
            <a:ext cx="22664700" cy="1694400"/>
          </a:xfrm>
          <a:prstGeom prst="rect">
            <a:avLst/>
          </a:prstGeom>
          <a:no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FFFFFF"/>
              </a:buClr>
              <a:buSzPts val="8000"/>
              <a:buFont typeface="Proxima Nova"/>
              <a:buNone/>
            </a:pPr>
            <a:r>
              <a:rPr lang="en-US"/>
              <a:t>Global Transactions</a:t>
            </a:r>
            <a:endParaRPr/>
          </a:p>
          <a:p>
            <a:pPr indent="0" lvl="0" marL="0" rtl="0" algn="l">
              <a:lnSpc>
                <a:spcPct val="85000"/>
              </a:lnSpc>
              <a:spcBef>
                <a:spcPts val="0"/>
              </a:spcBef>
              <a:spcAft>
                <a:spcPts val="0"/>
              </a:spcAft>
              <a:buClr>
                <a:srgbClr val="002D36"/>
              </a:buClr>
              <a:buSzPts val="8000"/>
              <a:buFont typeface="Montserrat"/>
              <a:buNone/>
            </a:pPr>
            <a:r>
              <a:rPr lang="en-US" sz="4300">
                <a:solidFill>
                  <a:srgbClr val="F75820"/>
                </a:solidFill>
                <a:latin typeface="Montserrat"/>
                <a:ea typeface="Montserrat"/>
                <a:cs typeface="Montserrat"/>
                <a:sym typeface="Montserrat"/>
              </a:rPr>
              <a:t>Multi-Row/Multi-Shard Operations At Scale</a:t>
            </a:r>
            <a:endParaRPr/>
          </a:p>
        </p:txBody>
      </p:sp>
      <p:sp>
        <p:nvSpPr>
          <p:cNvPr id="791" name="Google Shape;791;p83"/>
          <p:cNvSpPr txBox="1"/>
          <p:nvPr>
            <p:ph idx="12" type="sldNum"/>
          </p:nvPr>
        </p:nvSpPr>
        <p:spPr>
          <a:xfrm>
            <a:off x="23549795" y="12693696"/>
            <a:ext cx="468600" cy="523200"/>
          </a:xfrm>
          <a:prstGeom prst="rect">
            <a:avLst/>
          </a:prstGeom>
          <a:noFill/>
          <a:ln>
            <a:noFill/>
          </a:ln>
        </p:spPr>
        <p:txBody>
          <a:bodyPr anchorCtr="0" anchor="ctr" bIns="121900" lIns="121900" spcFirstLastPara="1" rIns="121900" wrap="square" tIns="121900">
            <a:noAutofit/>
          </a:bodyPr>
          <a:lstStyle/>
          <a:p>
            <a:pPr indent="0" lvl="0" marL="0" rtl="0" algn="r">
              <a:spcBef>
                <a:spcPts val="0"/>
              </a:spcBef>
              <a:spcAft>
                <a:spcPts val="0"/>
              </a:spcAft>
              <a:buClr>
                <a:srgbClr val="A3A4B5"/>
              </a:buClr>
              <a:buSzPts val="1800"/>
              <a:buFont typeface="Proxima Nova"/>
              <a:buNone/>
            </a:pPr>
            <a:fld id="{00000000-1234-1234-1234-123412341234}" type="slidenum">
              <a:rPr lang="en-US"/>
              <a:t>‹#›</a:t>
            </a:fld>
            <a:endParaRPr/>
          </a:p>
        </p:txBody>
      </p:sp>
      <p:sp>
        <p:nvSpPr>
          <p:cNvPr id="792" name="Google Shape;792;p83"/>
          <p:cNvSpPr/>
          <p:nvPr/>
        </p:nvSpPr>
        <p:spPr>
          <a:xfrm>
            <a:off x="1934925" y="3095277"/>
            <a:ext cx="20425200" cy="9598500"/>
          </a:xfrm>
          <a:prstGeom prst="rect">
            <a:avLst/>
          </a:prstGeom>
          <a:noFill/>
          <a:ln>
            <a:noFill/>
          </a:ln>
        </p:spPr>
        <p:txBody>
          <a:bodyPr anchorCtr="0" anchor="t" bIns="25400" lIns="25400" spcFirstLastPara="1" rIns="25400" wrap="square" tIns="25400">
            <a:noAutofit/>
          </a:bodyPr>
          <a:lstStyle/>
          <a:p>
            <a:pPr indent="0" lvl="0" marL="0" rtl="0" algn="l">
              <a:spcBef>
                <a:spcPts val="0"/>
              </a:spcBef>
              <a:spcAft>
                <a:spcPts val="0"/>
              </a:spcAft>
              <a:buClr>
                <a:srgbClr val="000000"/>
              </a:buClr>
              <a:buSzPts val="1100"/>
              <a:buFont typeface="Arial"/>
              <a:buNone/>
            </a:pPr>
            <a:r>
              <a:rPr b="1" lang="en-US" sz="4200">
                <a:solidFill>
                  <a:srgbClr val="FFFFFF"/>
                </a:solidFill>
                <a:latin typeface="Roboto Mono"/>
                <a:ea typeface="Roboto Mono"/>
                <a:cs typeface="Roboto Mono"/>
                <a:sym typeface="Roboto Mono"/>
              </a:rPr>
              <a:t>BEGIN TRANSACTION</a:t>
            </a:r>
            <a:endParaRPr b="1" sz="4200">
              <a:solidFill>
                <a:srgbClr val="FFFFFF"/>
              </a:solidFill>
              <a:latin typeface="Roboto Mono"/>
              <a:ea typeface="Roboto Mono"/>
              <a:cs typeface="Roboto Mono"/>
              <a:sym typeface="Roboto Mono"/>
            </a:endParaRPr>
          </a:p>
          <a:p>
            <a:pPr indent="0" lvl="0" marL="0" rtl="0" algn="l">
              <a:spcBef>
                <a:spcPts val="0"/>
              </a:spcBef>
              <a:spcAft>
                <a:spcPts val="0"/>
              </a:spcAft>
              <a:buClr>
                <a:srgbClr val="000000"/>
              </a:buClr>
              <a:buSzPts val="1100"/>
              <a:buFont typeface="Arial"/>
              <a:buNone/>
            </a:pPr>
            <a:r>
              <a:t/>
            </a:r>
            <a:endParaRPr sz="4200">
              <a:solidFill>
                <a:srgbClr val="FFFFFF"/>
              </a:solidFill>
              <a:latin typeface="Roboto Mono"/>
              <a:ea typeface="Roboto Mono"/>
              <a:cs typeface="Roboto Mono"/>
              <a:sym typeface="Roboto Mono"/>
            </a:endParaRPr>
          </a:p>
          <a:p>
            <a:pPr indent="0" lvl="0" marL="0" rtl="0" algn="l">
              <a:spcBef>
                <a:spcPts val="0"/>
              </a:spcBef>
              <a:spcAft>
                <a:spcPts val="0"/>
              </a:spcAft>
              <a:buClr>
                <a:srgbClr val="000000"/>
              </a:buClr>
              <a:buSzPts val="1100"/>
              <a:buFont typeface="Arial"/>
              <a:buNone/>
            </a:pPr>
            <a:r>
              <a:rPr lang="en-US" sz="4200">
                <a:solidFill>
                  <a:srgbClr val="FFFFFF"/>
                </a:solidFill>
                <a:latin typeface="Roboto Mono"/>
                <a:ea typeface="Roboto Mono"/>
                <a:cs typeface="Roboto Mono"/>
                <a:sym typeface="Roboto Mono"/>
              </a:rPr>
              <a:t>  </a:t>
            </a:r>
            <a:r>
              <a:rPr b="1" lang="en-US" sz="4200">
                <a:solidFill>
                  <a:srgbClr val="FFFFFF"/>
                </a:solidFill>
                <a:latin typeface="Roboto Mono"/>
                <a:ea typeface="Roboto Mono"/>
                <a:cs typeface="Roboto Mono"/>
                <a:sym typeface="Roboto Mono"/>
              </a:rPr>
              <a:t>UPDATE</a:t>
            </a:r>
            <a:r>
              <a:rPr lang="en-US" sz="4200">
                <a:solidFill>
                  <a:srgbClr val="FFFFFF"/>
                </a:solidFill>
                <a:latin typeface="Roboto Mono"/>
                <a:ea typeface="Roboto Mono"/>
                <a:cs typeface="Roboto Mono"/>
                <a:sym typeface="Roboto Mono"/>
              </a:rPr>
              <a:t> product_inventory</a:t>
            </a:r>
            <a:endParaRPr sz="4200">
              <a:solidFill>
                <a:srgbClr val="FFFFFF"/>
              </a:solidFill>
              <a:latin typeface="Roboto Mono"/>
              <a:ea typeface="Roboto Mono"/>
              <a:cs typeface="Roboto Mono"/>
              <a:sym typeface="Roboto Mono"/>
            </a:endParaRPr>
          </a:p>
          <a:p>
            <a:pPr indent="0" lvl="0" marL="0" rtl="0" algn="l">
              <a:spcBef>
                <a:spcPts val="0"/>
              </a:spcBef>
              <a:spcAft>
                <a:spcPts val="0"/>
              </a:spcAft>
              <a:buClr>
                <a:srgbClr val="000000"/>
              </a:buClr>
              <a:buSzPts val="1100"/>
              <a:buFont typeface="Arial"/>
              <a:buNone/>
            </a:pPr>
            <a:r>
              <a:rPr lang="en-US" sz="4200">
                <a:solidFill>
                  <a:srgbClr val="FFFFFF"/>
                </a:solidFill>
                <a:latin typeface="Roboto Mono"/>
                <a:ea typeface="Roboto Mono"/>
                <a:cs typeface="Roboto Mono"/>
                <a:sym typeface="Roboto Mono"/>
              </a:rPr>
              <a:t>      </a:t>
            </a:r>
            <a:r>
              <a:rPr b="1" lang="en-US" sz="4200">
                <a:solidFill>
                  <a:srgbClr val="FFFFFF"/>
                </a:solidFill>
                <a:latin typeface="Roboto Mono"/>
                <a:ea typeface="Roboto Mono"/>
                <a:cs typeface="Roboto Mono"/>
                <a:sym typeface="Roboto Mono"/>
              </a:rPr>
              <a:t>SET</a:t>
            </a:r>
            <a:r>
              <a:rPr lang="en-US" sz="4200">
                <a:solidFill>
                  <a:srgbClr val="FFFFFF"/>
                </a:solidFill>
                <a:latin typeface="Roboto Mono"/>
                <a:ea typeface="Roboto Mono"/>
                <a:cs typeface="Roboto Mono"/>
                <a:sym typeface="Roboto Mono"/>
              </a:rPr>
              <a:t> quantity = quantity - 2</a:t>
            </a:r>
            <a:endParaRPr sz="4200">
              <a:solidFill>
                <a:srgbClr val="FFFFFF"/>
              </a:solidFill>
              <a:latin typeface="Roboto Mono"/>
              <a:ea typeface="Roboto Mono"/>
              <a:cs typeface="Roboto Mono"/>
              <a:sym typeface="Roboto Mono"/>
            </a:endParaRPr>
          </a:p>
          <a:p>
            <a:pPr indent="0" lvl="0" marL="0" rtl="0" algn="l">
              <a:spcBef>
                <a:spcPts val="0"/>
              </a:spcBef>
              <a:spcAft>
                <a:spcPts val="0"/>
              </a:spcAft>
              <a:buClr>
                <a:srgbClr val="000000"/>
              </a:buClr>
              <a:buSzPts val="1100"/>
              <a:buFont typeface="Arial"/>
              <a:buNone/>
            </a:pPr>
            <a:r>
              <a:rPr lang="en-US" sz="4200">
                <a:solidFill>
                  <a:srgbClr val="FFFFFF"/>
                </a:solidFill>
                <a:latin typeface="Roboto Mono"/>
                <a:ea typeface="Roboto Mono"/>
                <a:cs typeface="Roboto Mono"/>
                <a:sym typeface="Roboto Mono"/>
              </a:rPr>
              <a:t>      WHERE asin = '0684841363';</a:t>
            </a:r>
            <a:endParaRPr sz="4200">
              <a:solidFill>
                <a:srgbClr val="FFFFFF"/>
              </a:solidFill>
              <a:latin typeface="Roboto Mono"/>
              <a:ea typeface="Roboto Mono"/>
              <a:cs typeface="Roboto Mono"/>
              <a:sym typeface="Roboto Mono"/>
            </a:endParaRPr>
          </a:p>
          <a:p>
            <a:pPr indent="0" lvl="0" marL="0" rtl="0" algn="l">
              <a:spcBef>
                <a:spcPts val="0"/>
              </a:spcBef>
              <a:spcAft>
                <a:spcPts val="0"/>
              </a:spcAft>
              <a:buClr>
                <a:srgbClr val="000000"/>
              </a:buClr>
              <a:buSzPts val="1100"/>
              <a:buFont typeface="Arial"/>
              <a:buNone/>
            </a:pPr>
            <a:r>
              <a:t/>
            </a:r>
            <a:endParaRPr sz="4200">
              <a:solidFill>
                <a:srgbClr val="FFFFFF"/>
              </a:solidFill>
              <a:latin typeface="Roboto Mono"/>
              <a:ea typeface="Roboto Mono"/>
              <a:cs typeface="Roboto Mono"/>
              <a:sym typeface="Roboto Mono"/>
            </a:endParaRPr>
          </a:p>
          <a:p>
            <a:pPr indent="0" lvl="0" marL="0" rtl="0" algn="l">
              <a:spcBef>
                <a:spcPts val="0"/>
              </a:spcBef>
              <a:spcAft>
                <a:spcPts val="0"/>
              </a:spcAft>
              <a:buClr>
                <a:srgbClr val="000000"/>
              </a:buClr>
              <a:buSzPts val="1100"/>
              <a:buFont typeface="Arial"/>
              <a:buNone/>
            </a:pPr>
            <a:r>
              <a:rPr lang="en-US" sz="4200">
                <a:solidFill>
                  <a:srgbClr val="FFFFFF"/>
                </a:solidFill>
                <a:latin typeface="Roboto Mono"/>
                <a:ea typeface="Roboto Mono"/>
                <a:cs typeface="Roboto Mono"/>
                <a:sym typeface="Roboto Mono"/>
              </a:rPr>
              <a:t>  </a:t>
            </a:r>
            <a:r>
              <a:rPr b="1" lang="en-US" sz="4200">
                <a:solidFill>
                  <a:srgbClr val="FFFFFF"/>
                </a:solidFill>
                <a:latin typeface="Roboto Mono"/>
                <a:ea typeface="Roboto Mono"/>
                <a:cs typeface="Roboto Mono"/>
                <a:sym typeface="Roboto Mono"/>
              </a:rPr>
              <a:t>INSERT INTO</a:t>
            </a:r>
            <a:r>
              <a:rPr lang="en-US" sz="4200">
                <a:solidFill>
                  <a:srgbClr val="FFFFFF"/>
                </a:solidFill>
                <a:latin typeface="Roboto Mono"/>
                <a:ea typeface="Roboto Mono"/>
                <a:cs typeface="Roboto Mono"/>
                <a:sym typeface="Roboto Mono"/>
              </a:rPr>
              <a:t> orders (order_id, user_id, order_details, … )</a:t>
            </a:r>
            <a:endParaRPr sz="4200">
              <a:solidFill>
                <a:srgbClr val="FFFFFF"/>
              </a:solidFill>
              <a:latin typeface="Roboto Mono"/>
              <a:ea typeface="Roboto Mono"/>
              <a:cs typeface="Roboto Mono"/>
              <a:sym typeface="Roboto Mono"/>
            </a:endParaRPr>
          </a:p>
          <a:p>
            <a:pPr indent="0" lvl="0" marL="0" rtl="0" algn="l">
              <a:spcBef>
                <a:spcPts val="0"/>
              </a:spcBef>
              <a:spcAft>
                <a:spcPts val="0"/>
              </a:spcAft>
              <a:buClr>
                <a:srgbClr val="000000"/>
              </a:buClr>
              <a:buSzPts val="1100"/>
              <a:buFont typeface="Arial"/>
              <a:buNone/>
            </a:pPr>
            <a:r>
              <a:rPr lang="en-US" sz="4200">
                <a:solidFill>
                  <a:srgbClr val="FFFFFF"/>
                </a:solidFill>
                <a:latin typeface="Roboto Mono"/>
                <a:ea typeface="Roboto Mono"/>
                <a:cs typeface="Roboto Mono"/>
                <a:sym typeface="Roboto Mono"/>
              </a:rPr>
              <a:t>      </a:t>
            </a:r>
            <a:r>
              <a:rPr b="1" lang="en-US" sz="4200">
                <a:solidFill>
                  <a:srgbClr val="FFFFFF"/>
                </a:solidFill>
                <a:latin typeface="Roboto Mono"/>
                <a:ea typeface="Roboto Mono"/>
                <a:cs typeface="Roboto Mono"/>
                <a:sym typeface="Roboto Mono"/>
              </a:rPr>
              <a:t>VALUES</a:t>
            </a:r>
            <a:r>
              <a:rPr lang="en-US" sz="4200">
                <a:solidFill>
                  <a:srgbClr val="FFFFFF"/>
                </a:solidFill>
                <a:latin typeface="Roboto Mono"/>
                <a:ea typeface="Roboto Mono"/>
                <a:cs typeface="Roboto Mono"/>
                <a:sym typeface="Roboto Mono"/>
              </a:rPr>
              <a:t> ('</a:t>
            </a:r>
            <a:r>
              <a:rPr i="1" lang="en-US" sz="4200">
                <a:solidFill>
                  <a:srgbClr val="FFFFFF"/>
                </a:solidFill>
                <a:latin typeface="Roboto Mono"/>
                <a:ea typeface="Roboto Mono"/>
                <a:cs typeface="Roboto Mono"/>
                <a:sym typeface="Roboto Mono"/>
              </a:rPr>
              <a:t>&lt;order-id&gt;</a:t>
            </a:r>
            <a:r>
              <a:rPr lang="en-US" sz="4200">
                <a:solidFill>
                  <a:srgbClr val="FFFFFF"/>
                </a:solidFill>
                <a:latin typeface="Roboto Mono"/>
                <a:ea typeface="Roboto Mono"/>
                <a:cs typeface="Roboto Mono"/>
                <a:sym typeface="Roboto Mono"/>
              </a:rPr>
              <a:t>', '</a:t>
            </a:r>
            <a:r>
              <a:rPr i="1" lang="en-US" sz="4200">
                <a:solidFill>
                  <a:srgbClr val="FFFFFF"/>
                </a:solidFill>
                <a:latin typeface="Roboto Mono"/>
                <a:ea typeface="Roboto Mono"/>
                <a:cs typeface="Roboto Mono"/>
                <a:sym typeface="Roboto Mono"/>
              </a:rPr>
              <a:t>&lt;user-id&gt;</a:t>
            </a:r>
            <a:r>
              <a:rPr lang="en-US" sz="4200">
                <a:solidFill>
                  <a:srgbClr val="FFFFFF"/>
                </a:solidFill>
                <a:latin typeface="Roboto Mono"/>
                <a:ea typeface="Roboto Mono"/>
                <a:cs typeface="Roboto Mono"/>
                <a:sym typeface="Roboto Mono"/>
              </a:rPr>
              <a:t>',</a:t>
            </a:r>
            <a:endParaRPr sz="4200">
              <a:solidFill>
                <a:srgbClr val="FFFFFF"/>
              </a:solidFill>
              <a:latin typeface="Roboto Mono"/>
              <a:ea typeface="Roboto Mono"/>
              <a:cs typeface="Roboto Mono"/>
              <a:sym typeface="Roboto Mono"/>
            </a:endParaRPr>
          </a:p>
          <a:p>
            <a:pPr indent="0" lvl="0" marL="0" rtl="0" algn="l">
              <a:spcBef>
                <a:spcPts val="0"/>
              </a:spcBef>
              <a:spcAft>
                <a:spcPts val="0"/>
              </a:spcAft>
              <a:buClr>
                <a:srgbClr val="000000"/>
              </a:buClr>
              <a:buSzPts val="1100"/>
              <a:buFont typeface="Arial"/>
              <a:buNone/>
            </a:pPr>
            <a:r>
              <a:rPr lang="en-US" sz="4200">
                <a:solidFill>
                  <a:srgbClr val="FFFFFF"/>
                </a:solidFill>
                <a:latin typeface="Roboto Mono"/>
                <a:ea typeface="Roboto Mono"/>
                <a:cs typeface="Roboto Mono"/>
                <a:sym typeface="Roboto Mono"/>
              </a:rPr>
              <a:t>              '{id: </a:t>
            </a:r>
            <a:r>
              <a:rPr lang="en-US" sz="4200">
                <a:solidFill>
                  <a:srgbClr val="FFFFFF"/>
                </a:solidFill>
                <a:latin typeface="Roboto"/>
                <a:ea typeface="Roboto"/>
                <a:cs typeface="Roboto"/>
                <a:sym typeface="Roboto"/>
              </a:rPr>
              <a:t>"</a:t>
            </a:r>
            <a:r>
              <a:rPr lang="en-US" sz="4200">
                <a:solidFill>
                  <a:srgbClr val="FFFFFF"/>
                </a:solidFill>
                <a:latin typeface="Roboto Mono"/>
                <a:ea typeface="Roboto Mono"/>
                <a:cs typeface="Roboto Mono"/>
                <a:sym typeface="Roboto Mono"/>
              </a:rPr>
              <a:t>0684841363</a:t>
            </a:r>
            <a:r>
              <a:rPr lang="en-US" sz="4200">
                <a:solidFill>
                  <a:srgbClr val="FFFFFF"/>
                </a:solidFill>
                <a:latin typeface="Roboto"/>
                <a:ea typeface="Roboto"/>
                <a:cs typeface="Roboto"/>
                <a:sym typeface="Roboto"/>
              </a:rPr>
              <a:t>",  quantity: 2, … </a:t>
            </a:r>
            <a:r>
              <a:rPr lang="en-US" sz="4200">
                <a:solidFill>
                  <a:srgbClr val="FFFFFF"/>
                </a:solidFill>
                <a:latin typeface="Roboto Mono"/>
                <a:ea typeface="Roboto Mono"/>
                <a:cs typeface="Roboto Mono"/>
                <a:sym typeface="Roboto Mono"/>
              </a:rPr>
              <a:t>}', … );</a:t>
            </a:r>
            <a:endParaRPr sz="4200">
              <a:solidFill>
                <a:srgbClr val="FFFFFF"/>
              </a:solidFill>
              <a:latin typeface="Roboto Mono"/>
              <a:ea typeface="Roboto Mono"/>
              <a:cs typeface="Roboto Mono"/>
              <a:sym typeface="Roboto Mono"/>
            </a:endParaRPr>
          </a:p>
          <a:p>
            <a:pPr indent="0" lvl="0" marL="0" rtl="0" algn="l">
              <a:spcBef>
                <a:spcPts val="0"/>
              </a:spcBef>
              <a:spcAft>
                <a:spcPts val="0"/>
              </a:spcAft>
              <a:buClr>
                <a:srgbClr val="000000"/>
              </a:buClr>
              <a:buSzPts val="1100"/>
              <a:buFont typeface="Arial"/>
              <a:buNone/>
            </a:pPr>
            <a:r>
              <a:t/>
            </a:r>
            <a:endParaRPr sz="4200">
              <a:solidFill>
                <a:srgbClr val="FFFFFF"/>
              </a:solidFill>
              <a:latin typeface="Roboto Mono"/>
              <a:ea typeface="Roboto Mono"/>
              <a:cs typeface="Roboto Mono"/>
              <a:sym typeface="Roboto Mono"/>
            </a:endParaRPr>
          </a:p>
          <a:p>
            <a:pPr indent="0" lvl="0" marL="0" rtl="0" algn="l">
              <a:spcBef>
                <a:spcPts val="0"/>
              </a:spcBef>
              <a:spcAft>
                <a:spcPts val="0"/>
              </a:spcAft>
              <a:buClr>
                <a:srgbClr val="000000"/>
              </a:buClr>
              <a:buSzPts val="1100"/>
              <a:buFont typeface="Arial"/>
              <a:buNone/>
            </a:pPr>
            <a:r>
              <a:rPr b="1" lang="en-US" sz="4200">
                <a:solidFill>
                  <a:srgbClr val="FFFFFF"/>
                </a:solidFill>
                <a:latin typeface="Roboto Mono"/>
                <a:ea typeface="Roboto Mono"/>
                <a:cs typeface="Roboto Mono"/>
                <a:sym typeface="Roboto Mono"/>
              </a:rPr>
              <a:t>END TRANSACTION;</a:t>
            </a:r>
            <a:endParaRPr b="1" sz="4200">
              <a:solidFill>
                <a:srgbClr val="FFFFFF"/>
              </a:solidFill>
              <a:latin typeface="Roboto Mono"/>
              <a:ea typeface="Roboto Mono"/>
              <a:cs typeface="Roboto Mono"/>
              <a:sym typeface="Roboto Mono"/>
            </a:endParaRPr>
          </a:p>
          <a:p>
            <a:pPr indent="0" lvl="0" marL="0" rtl="0" algn="l">
              <a:spcBef>
                <a:spcPts val="1100"/>
              </a:spcBef>
              <a:spcAft>
                <a:spcPts val="0"/>
              </a:spcAft>
              <a:buClr>
                <a:srgbClr val="000000"/>
              </a:buClr>
              <a:buSzPts val="1100"/>
              <a:buFont typeface="Arial"/>
              <a:buNone/>
            </a:pPr>
            <a:r>
              <a:t/>
            </a:r>
            <a:endParaRPr b="1" sz="4200">
              <a:solidFill>
                <a:srgbClr val="FFFFFF"/>
              </a:solidFill>
              <a:latin typeface="Roboto Mono"/>
              <a:ea typeface="Roboto Mono"/>
              <a:cs typeface="Roboto Mono"/>
              <a:sym typeface="Roboto Mono"/>
            </a:endParaRPr>
          </a:p>
          <a:p>
            <a:pPr indent="-914400" lvl="0" marL="914400" marR="0" rtl="0" algn="l">
              <a:lnSpc>
                <a:spcPct val="110000"/>
              </a:lnSpc>
              <a:spcBef>
                <a:spcPts val="600"/>
              </a:spcBef>
              <a:spcAft>
                <a:spcPts val="0"/>
              </a:spcAft>
              <a:buClr>
                <a:srgbClr val="FFFFFF"/>
              </a:buClr>
              <a:buSzPts val="4200"/>
              <a:buFont typeface="Lemon"/>
              <a:buNone/>
            </a:pPr>
            <a:r>
              <a:t/>
            </a:r>
            <a:endParaRPr b="1" sz="4200">
              <a:solidFill>
                <a:srgbClr val="FFFFFF"/>
              </a:solidFill>
              <a:latin typeface="Roboto Mono"/>
              <a:ea typeface="Roboto Mono"/>
              <a:cs typeface="Roboto Mono"/>
              <a:sym typeface="Roboto Mono"/>
            </a:endParaRPr>
          </a:p>
        </p:txBody>
      </p:sp>
      <p:sp>
        <p:nvSpPr>
          <p:cNvPr id="793" name="Google Shape;793;p83"/>
          <p:cNvSpPr/>
          <p:nvPr/>
        </p:nvSpPr>
        <p:spPr>
          <a:xfrm>
            <a:off x="16155075" y="1477925"/>
            <a:ext cx="7543800" cy="2567400"/>
          </a:xfrm>
          <a:prstGeom prst="wedgeRoundRectCallout">
            <a:avLst>
              <a:gd fmla="val -117115" name="adj1"/>
              <a:gd fmla="val 68578" name="adj2"/>
              <a:gd fmla="val 0" name="adj3"/>
            </a:avLst>
          </a:prstGeom>
          <a:solidFill>
            <a:srgbClr val="F75821"/>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sz="4800">
                <a:solidFill>
                  <a:srgbClr val="FFFFFF"/>
                </a:solidFill>
              </a:rPr>
              <a:t>Decrease inventory count for products fulfilled.</a:t>
            </a:r>
            <a:endParaRPr sz="4800">
              <a:solidFill>
                <a:srgbClr val="FFFFFF"/>
              </a:solidFill>
            </a:endParaRPr>
          </a:p>
        </p:txBody>
      </p:sp>
      <p:sp>
        <p:nvSpPr>
          <p:cNvPr id="794" name="Google Shape;794;p83"/>
          <p:cNvSpPr/>
          <p:nvPr/>
        </p:nvSpPr>
        <p:spPr>
          <a:xfrm>
            <a:off x="16155075" y="9273525"/>
            <a:ext cx="7543800" cy="2567400"/>
          </a:xfrm>
          <a:prstGeom prst="wedgeRoundRectCallout">
            <a:avLst>
              <a:gd fmla="val -104115" name="adj1"/>
              <a:gd fmla="val -59303" name="adj2"/>
              <a:gd fmla="val 0" name="adj3"/>
            </a:avLst>
          </a:prstGeom>
          <a:solidFill>
            <a:srgbClr val="F75821"/>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sz="4800">
                <a:solidFill>
                  <a:srgbClr val="FFFFFF"/>
                </a:solidFill>
              </a:rPr>
              <a:t>Query and index by JSON attributes if needed!</a:t>
            </a:r>
            <a:endParaRPr sz="4800">
              <a:solidFill>
                <a:srgbClr val="FFFFFF"/>
              </a:solidFill>
            </a:endParaRPr>
          </a:p>
        </p:txBody>
      </p:sp>
      <p:sp>
        <p:nvSpPr>
          <p:cNvPr id="795" name="Google Shape;795;p83"/>
          <p:cNvSpPr/>
          <p:nvPr/>
        </p:nvSpPr>
        <p:spPr>
          <a:xfrm>
            <a:off x="16155075" y="4272588"/>
            <a:ext cx="7543800" cy="2567400"/>
          </a:xfrm>
          <a:prstGeom prst="wedgeRoundRectCallout">
            <a:avLst>
              <a:gd fmla="val -95771" name="adj1"/>
              <a:gd fmla="val 54186" name="adj2"/>
              <a:gd fmla="val 0" name="adj3"/>
            </a:avLst>
          </a:prstGeom>
          <a:solidFill>
            <a:srgbClr val="F75821"/>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sz="4800">
                <a:solidFill>
                  <a:srgbClr val="FFFFFF"/>
                </a:solidFill>
              </a:rPr>
              <a:t>Add to orders table for products purchased.</a:t>
            </a:r>
            <a:endParaRPr sz="4800">
              <a:solidFill>
                <a:srgbClr val="FFFFFF"/>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93"/>
                                        </p:tgtEl>
                                        <p:attrNameLst>
                                          <p:attrName>style.visibility</p:attrName>
                                        </p:attrNameLst>
                                      </p:cBhvr>
                                      <p:to>
                                        <p:strVal val="visible"/>
                                      </p:to>
                                    </p:set>
                                    <p:animEffect filter="fade" transition="in">
                                      <p:cBhvr>
                                        <p:cTn dur="1000"/>
                                        <p:tgtEl>
                                          <p:spTgt spid="79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95"/>
                                        </p:tgtEl>
                                        <p:attrNameLst>
                                          <p:attrName>style.visibility</p:attrName>
                                        </p:attrNameLst>
                                      </p:cBhvr>
                                      <p:to>
                                        <p:strVal val="visible"/>
                                      </p:to>
                                    </p:set>
                                    <p:animEffect filter="fade" transition="in">
                                      <p:cBhvr>
                                        <p:cTn dur="1000"/>
                                        <p:tgtEl>
                                          <p:spTgt spid="79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94"/>
                                        </p:tgtEl>
                                        <p:attrNameLst>
                                          <p:attrName>style.visibility</p:attrName>
                                        </p:attrNameLst>
                                      </p:cBhvr>
                                      <p:to>
                                        <p:strVal val="visible"/>
                                      </p:to>
                                    </p:set>
                                    <p:animEffect filter="fade" transition="in">
                                      <p:cBhvr>
                                        <p:cTn dur="1000"/>
                                        <p:tgtEl>
                                          <p:spTgt spid="79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9" name="Shape 799"/>
        <p:cNvGrpSpPr/>
        <p:nvPr/>
      </p:nvGrpSpPr>
      <p:grpSpPr>
        <a:xfrm>
          <a:off x="0" y="0"/>
          <a:ext cx="0" cy="0"/>
          <a:chOff x="0" y="0"/>
          <a:chExt cx="0" cy="0"/>
        </a:xfrm>
      </p:grpSpPr>
      <p:sp>
        <p:nvSpPr>
          <p:cNvPr id="800" name="Google Shape;800;p84"/>
          <p:cNvSpPr txBox="1"/>
          <p:nvPr>
            <p:ph type="title"/>
          </p:nvPr>
        </p:nvSpPr>
        <p:spPr>
          <a:xfrm>
            <a:off x="862701" y="449447"/>
            <a:ext cx="22664700" cy="1694400"/>
          </a:xfrm>
          <a:prstGeom prst="rect">
            <a:avLst/>
          </a:prstGeom>
          <a:no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FFFFFF"/>
              </a:buClr>
              <a:buSzPts val="8000"/>
              <a:buFont typeface="Proxima Nova"/>
              <a:buNone/>
            </a:pPr>
            <a:r>
              <a:rPr lang="en-US"/>
              <a:t>Dissecting the Retail App</a:t>
            </a:r>
            <a:endParaRPr/>
          </a:p>
        </p:txBody>
      </p:sp>
      <p:sp>
        <p:nvSpPr>
          <p:cNvPr id="801" name="Google Shape;801;p84"/>
          <p:cNvSpPr txBox="1"/>
          <p:nvPr>
            <p:ph idx="12" type="sldNum"/>
          </p:nvPr>
        </p:nvSpPr>
        <p:spPr>
          <a:xfrm>
            <a:off x="23626606" y="12693696"/>
            <a:ext cx="391500" cy="523200"/>
          </a:xfrm>
          <a:prstGeom prst="rect">
            <a:avLst/>
          </a:prstGeom>
          <a:noFill/>
          <a:ln>
            <a:noFill/>
          </a:ln>
        </p:spPr>
        <p:txBody>
          <a:bodyPr anchorCtr="0" anchor="ctr" bIns="121900" lIns="121900" spcFirstLastPara="1" rIns="121900" wrap="square" tIns="121900">
            <a:noAutofit/>
          </a:bodyPr>
          <a:lstStyle/>
          <a:p>
            <a:pPr indent="0" lvl="0" marL="0" rtl="0" algn="r">
              <a:spcBef>
                <a:spcPts val="0"/>
              </a:spcBef>
              <a:spcAft>
                <a:spcPts val="0"/>
              </a:spcAft>
              <a:buClr>
                <a:srgbClr val="A3A4B5"/>
              </a:buClr>
              <a:buSzPts val="1800"/>
              <a:buFont typeface="Proxima Nova"/>
              <a:buNone/>
            </a:pPr>
            <a:fld id="{00000000-1234-1234-1234-123412341234}" type="slidenum">
              <a:rPr lang="en-US"/>
              <a:t>‹#›</a:t>
            </a:fld>
            <a:endParaRPr/>
          </a:p>
        </p:txBody>
      </p:sp>
      <p:pic>
        <p:nvPicPr>
          <p:cNvPr id="802" name="Google Shape;802;p84"/>
          <p:cNvPicPr preferRelativeResize="0"/>
          <p:nvPr/>
        </p:nvPicPr>
        <p:blipFill rotWithShape="1">
          <a:blip r:embed="rId3">
            <a:alphaModFix/>
          </a:blip>
          <a:srcRect b="988" l="29016" r="28691" t="6581"/>
          <a:stretch/>
        </p:blipFill>
        <p:spPr>
          <a:xfrm>
            <a:off x="12192000" y="2143850"/>
            <a:ext cx="10121752" cy="10746377"/>
          </a:xfrm>
          <a:prstGeom prst="rect">
            <a:avLst/>
          </a:prstGeom>
          <a:noFill/>
          <a:ln>
            <a:noFill/>
          </a:ln>
        </p:spPr>
      </p:pic>
      <p:pic>
        <p:nvPicPr>
          <p:cNvPr id="803" name="Google Shape;803;p84"/>
          <p:cNvPicPr preferRelativeResize="0"/>
          <p:nvPr/>
        </p:nvPicPr>
        <p:blipFill rotWithShape="1">
          <a:blip r:embed="rId4">
            <a:alphaModFix/>
          </a:blip>
          <a:srcRect b="0" l="0" r="0" t="0"/>
          <a:stretch/>
        </p:blipFill>
        <p:spPr>
          <a:xfrm>
            <a:off x="467498" y="7469447"/>
            <a:ext cx="10740675" cy="4001225"/>
          </a:xfrm>
          <a:prstGeom prst="rect">
            <a:avLst/>
          </a:prstGeom>
          <a:noFill/>
          <a:ln>
            <a:noFill/>
          </a:ln>
        </p:spPr>
      </p:pic>
      <p:sp>
        <p:nvSpPr>
          <p:cNvPr id="804" name="Google Shape;804;p84"/>
          <p:cNvSpPr/>
          <p:nvPr/>
        </p:nvSpPr>
        <p:spPr>
          <a:xfrm>
            <a:off x="1818294" y="2490097"/>
            <a:ext cx="8039100" cy="3591300"/>
          </a:xfrm>
          <a:prstGeom prst="wedgeRoundRectCallout">
            <a:avLst>
              <a:gd fmla="val 86692" name="adj1"/>
              <a:gd fmla="val 138116" name="adj2"/>
              <a:gd fmla="val 16667" name="adj3"/>
            </a:avLst>
          </a:prstGeom>
          <a:solidFill>
            <a:srgbClr val="F75821"/>
          </a:solidFill>
          <a:ln>
            <a:noFill/>
          </a:ln>
          <a:effectLst>
            <a:outerShdw blurRad="40000" rotWithShape="0" dir="5400000" dist="20000">
              <a:srgbClr val="000000">
                <a:alpha val="37650"/>
              </a:srgbClr>
            </a:outerShdw>
          </a:effectLst>
        </p:spPr>
        <p:txBody>
          <a:bodyPr anchorCtr="0" anchor="ctr" bIns="121875" lIns="243800" spcFirstLastPara="1" rIns="243800" wrap="square" tIns="121875">
            <a:noAutofit/>
          </a:bodyPr>
          <a:lstStyle/>
          <a:p>
            <a:pPr indent="0" lvl="0" marL="0" marR="0" rtl="0" algn="ctr">
              <a:lnSpc>
                <a:spcPct val="100000"/>
              </a:lnSpc>
              <a:spcBef>
                <a:spcPts val="0"/>
              </a:spcBef>
              <a:spcAft>
                <a:spcPts val="0"/>
              </a:spcAft>
              <a:buClr>
                <a:schemeClr val="lt1"/>
              </a:buClr>
              <a:buSzPts val="3700"/>
              <a:buFont typeface="Arial"/>
              <a:buNone/>
            </a:pPr>
            <a:r>
              <a:rPr b="1" i="0" lang="en-US" sz="3700" u="none" cap="none" strike="noStrike">
                <a:solidFill>
                  <a:srgbClr val="FFFFFF"/>
                </a:solidFill>
              </a:rPr>
              <a:t>Dynamic sets modeled as</a:t>
            </a:r>
            <a:br>
              <a:rPr b="1" i="0" lang="en-US" sz="3700" u="none" cap="none" strike="noStrike">
                <a:solidFill>
                  <a:srgbClr val="FFFFFF"/>
                </a:solidFill>
              </a:rPr>
            </a:br>
            <a:r>
              <a:rPr b="1" i="0" lang="en-US" sz="3700" u="none" cap="none" strike="noStrike">
                <a:solidFill>
                  <a:srgbClr val="FFFFFF"/>
                </a:solidFill>
              </a:rPr>
              <a:t>Redis </a:t>
            </a:r>
            <a:r>
              <a:rPr b="1" i="1" lang="en-US" sz="3700" u="none" cap="none" strike="noStrike">
                <a:solidFill>
                  <a:srgbClr val="FFFFFF"/>
                </a:solidFill>
              </a:rPr>
              <a:t>SORTED SET</a:t>
            </a:r>
            <a:r>
              <a:rPr b="1" i="0" lang="en-US" sz="3700" u="none" cap="none" strike="noStrike">
                <a:solidFill>
                  <a:srgbClr val="FFFFFF"/>
                </a:solidFill>
              </a:rPr>
              <a:t>s</a:t>
            </a:r>
            <a:endParaRPr b="1" sz="3700">
              <a:solidFill>
                <a:srgbClr val="FFFFFF"/>
              </a:solidFill>
            </a:endParaRPr>
          </a:p>
          <a:p>
            <a:pPr indent="0" lvl="0" marL="0" marR="0" rtl="0" algn="ctr">
              <a:lnSpc>
                <a:spcPct val="100000"/>
              </a:lnSpc>
              <a:spcBef>
                <a:spcPts val="0"/>
              </a:spcBef>
              <a:spcAft>
                <a:spcPts val="0"/>
              </a:spcAft>
              <a:buClr>
                <a:srgbClr val="000000"/>
              </a:buClr>
              <a:buSzPts val="3700"/>
              <a:buFont typeface="Arial"/>
              <a:buNone/>
            </a:pPr>
            <a:r>
              <a:t/>
            </a:r>
            <a:endParaRPr b="1" i="0" sz="3700" u="none" cap="none" strike="noStrike">
              <a:solidFill>
                <a:srgbClr val="FFFFFF"/>
              </a:solidFill>
            </a:endParaRPr>
          </a:p>
          <a:p>
            <a:pPr indent="0" lvl="0" marL="0" marR="0" rtl="0" algn="ctr">
              <a:lnSpc>
                <a:spcPct val="100000"/>
              </a:lnSpc>
              <a:spcBef>
                <a:spcPts val="0"/>
              </a:spcBef>
              <a:spcAft>
                <a:spcPts val="0"/>
              </a:spcAft>
              <a:buClr>
                <a:schemeClr val="lt1"/>
              </a:buClr>
              <a:buSzPts val="3700"/>
              <a:buFont typeface="Arial"/>
              <a:buNone/>
            </a:pPr>
            <a:r>
              <a:rPr b="1" i="0" lang="en-US" sz="3700" u="none" cap="none" strike="noStrike">
                <a:solidFill>
                  <a:srgbClr val="FFFFFF"/>
                </a:solidFill>
              </a:rPr>
              <a:t>Show me the top 2 book with the most </a:t>
            </a:r>
            <a:r>
              <a:rPr b="1" i="1" lang="en-US" sz="3700" u="none" cap="none" strike="noStrike">
                <a:solidFill>
                  <a:srgbClr val="FFFFFF"/>
                </a:solidFill>
              </a:rPr>
              <a:t>reviews</a:t>
            </a:r>
            <a:endParaRPr b="1" i="0" sz="3700" u="none" cap="none" strike="noStrike">
              <a:solidFill>
                <a:srgbClr val="FFFFFF"/>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49"/>
          <p:cNvSpPr/>
          <p:nvPr/>
        </p:nvSpPr>
        <p:spPr>
          <a:xfrm>
            <a:off x="23628892" y="12693696"/>
            <a:ext cx="389400" cy="523200"/>
          </a:xfrm>
          <a:prstGeom prst="rect">
            <a:avLst/>
          </a:prstGeom>
          <a:noFill/>
          <a:ln>
            <a:noFill/>
          </a:ln>
        </p:spPr>
        <p:txBody>
          <a:bodyPr anchorCtr="0" anchor="ctr" bIns="121900" lIns="121900" spcFirstLastPara="1" rIns="121900" wrap="square" tIns="121900">
            <a:noAutofit/>
          </a:bodyPr>
          <a:lstStyle/>
          <a:p>
            <a:pPr indent="0" lvl="0" marL="0" marR="0" rtl="0" algn="r">
              <a:lnSpc>
                <a:spcPct val="100000"/>
              </a:lnSpc>
              <a:spcBef>
                <a:spcPts val="0"/>
              </a:spcBef>
              <a:spcAft>
                <a:spcPts val="0"/>
              </a:spcAft>
              <a:buClr>
                <a:srgbClr val="A3A4B5"/>
              </a:buClr>
              <a:buSzPts val="1800"/>
              <a:buFont typeface="Proxima Nova"/>
              <a:buNone/>
            </a:pPr>
            <a:fld id="{00000000-1234-1234-1234-123412341234}" type="slidenum">
              <a:rPr b="0" i="0" lang="en-US" sz="1800" u="none" cap="none" strike="noStrike">
                <a:solidFill>
                  <a:srgbClr val="A3A4B5"/>
                </a:solidFill>
                <a:latin typeface="Proxima Nova"/>
                <a:ea typeface="Proxima Nova"/>
                <a:cs typeface="Proxima Nova"/>
                <a:sym typeface="Proxima Nova"/>
              </a:rPr>
              <a:t>‹#›</a:t>
            </a:fld>
            <a:r>
              <a:rPr b="0" i="0" lang="en-US" sz="1800" u="none" cap="none" strike="noStrike">
                <a:solidFill>
                  <a:srgbClr val="A3A4B5"/>
                </a:solidFill>
                <a:latin typeface="Proxima Nova"/>
                <a:ea typeface="Proxima Nova"/>
                <a:cs typeface="Proxima Nova"/>
                <a:sym typeface="Proxima Nova"/>
              </a:rPr>
              <a:t>￼</a:t>
            </a:r>
            <a:endParaRPr/>
          </a:p>
        </p:txBody>
      </p:sp>
      <p:sp>
        <p:nvSpPr>
          <p:cNvPr id="199" name="Google Shape;199;p49"/>
          <p:cNvSpPr txBox="1"/>
          <p:nvPr>
            <p:ph type="title"/>
          </p:nvPr>
        </p:nvSpPr>
        <p:spPr>
          <a:xfrm>
            <a:off x="434100" y="4709750"/>
            <a:ext cx="23515800" cy="3363900"/>
          </a:xfrm>
          <a:prstGeom prst="rect">
            <a:avLst/>
          </a:prstGeom>
          <a:noFill/>
          <a:ln>
            <a:noFill/>
          </a:ln>
        </p:spPr>
        <p:txBody>
          <a:bodyPr anchorCtr="0" anchor="t" bIns="91400" lIns="182850" spcFirstLastPara="1" rIns="182850" wrap="square" tIns="91400">
            <a:noAutofit/>
          </a:bodyPr>
          <a:lstStyle/>
          <a:p>
            <a:pPr indent="0" lvl="0" marL="0" marR="0" rtl="0" algn="ctr">
              <a:lnSpc>
                <a:spcPct val="85000"/>
              </a:lnSpc>
              <a:spcBef>
                <a:spcPts val="0"/>
              </a:spcBef>
              <a:spcAft>
                <a:spcPts val="0"/>
              </a:spcAft>
              <a:buClr>
                <a:schemeClr val="dk2"/>
              </a:buClr>
              <a:buSzPts val="8000"/>
              <a:buFont typeface="Montserrat"/>
              <a:buNone/>
            </a:pPr>
            <a:r>
              <a:rPr b="0" lang="en-US"/>
              <a:t>A </a:t>
            </a:r>
            <a:r>
              <a:rPr lang="en-US"/>
              <a:t>transactional</a:t>
            </a:r>
            <a:r>
              <a:rPr b="0" lang="en-US"/>
              <a:t>, </a:t>
            </a:r>
            <a:r>
              <a:rPr lang="en-US"/>
              <a:t>high-performance</a:t>
            </a:r>
            <a:r>
              <a:rPr b="0" lang="en-US"/>
              <a:t> database</a:t>
            </a:r>
            <a:endParaRPr b="0"/>
          </a:p>
          <a:p>
            <a:pPr indent="0" lvl="0" marL="0" marR="0" rtl="0" algn="ctr">
              <a:lnSpc>
                <a:spcPct val="85000"/>
              </a:lnSpc>
              <a:spcBef>
                <a:spcPts val="0"/>
              </a:spcBef>
              <a:spcAft>
                <a:spcPts val="0"/>
              </a:spcAft>
              <a:buClr>
                <a:schemeClr val="dk2"/>
              </a:buClr>
              <a:buSzPts val="8000"/>
              <a:buFont typeface="Montserrat"/>
              <a:buNone/>
            </a:pPr>
            <a:r>
              <a:t/>
            </a:r>
            <a:endParaRPr b="0" sz="1200"/>
          </a:p>
          <a:p>
            <a:pPr indent="0" lvl="0" marL="0" marR="0" rtl="0" algn="ctr">
              <a:lnSpc>
                <a:spcPct val="85000"/>
              </a:lnSpc>
              <a:spcBef>
                <a:spcPts val="0"/>
              </a:spcBef>
              <a:spcAft>
                <a:spcPts val="0"/>
              </a:spcAft>
              <a:buClr>
                <a:schemeClr val="dk2"/>
              </a:buClr>
              <a:buSzPts val="8000"/>
              <a:buFont typeface="Montserrat"/>
              <a:buNone/>
            </a:pPr>
            <a:r>
              <a:rPr b="0" lang="en-US"/>
              <a:t>for building </a:t>
            </a:r>
            <a:r>
              <a:rPr lang="en-US"/>
              <a:t>planet-scale</a:t>
            </a:r>
            <a:r>
              <a:rPr b="0" lang="en-US"/>
              <a:t> cloud services.</a:t>
            </a:r>
            <a:endParaRPr b="0"/>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8" name="Shape 808"/>
        <p:cNvGrpSpPr/>
        <p:nvPr/>
      </p:nvGrpSpPr>
      <p:grpSpPr>
        <a:xfrm>
          <a:off x="0" y="0"/>
          <a:ext cx="0" cy="0"/>
          <a:chOff x="0" y="0"/>
          <a:chExt cx="0" cy="0"/>
        </a:xfrm>
      </p:grpSpPr>
      <p:sp>
        <p:nvSpPr>
          <p:cNvPr id="809" name="Google Shape;809;p85"/>
          <p:cNvSpPr txBox="1"/>
          <p:nvPr>
            <p:ph type="title"/>
          </p:nvPr>
        </p:nvSpPr>
        <p:spPr>
          <a:xfrm>
            <a:off x="862701" y="449447"/>
            <a:ext cx="22664700" cy="1694400"/>
          </a:xfrm>
          <a:prstGeom prst="rect">
            <a:avLst/>
          </a:prstGeom>
          <a:no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FFFFFF"/>
              </a:buClr>
              <a:buSzPts val="8000"/>
              <a:buFont typeface="Proxima Nova"/>
              <a:buNone/>
            </a:pPr>
            <a:r>
              <a:rPr lang="en-US"/>
              <a:t>Dissecting the Retail App</a:t>
            </a:r>
            <a:endParaRPr/>
          </a:p>
        </p:txBody>
      </p:sp>
      <p:sp>
        <p:nvSpPr>
          <p:cNvPr id="810" name="Google Shape;810;p85"/>
          <p:cNvSpPr txBox="1"/>
          <p:nvPr>
            <p:ph idx="12" type="sldNum"/>
          </p:nvPr>
        </p:nvSpPr>
        <p:spPr>
          <a:xfrm>
            <a:off x="23626606" y="12693696"/>
            <a:ext cx="391500" cy="523200"/>
          </a:xfrm>
          <a:prstGeom prst="rect">
            <a:avLst/>
          </a:prstGeom>
          <a:noFill/>
          <a:ln>
            <a:noFill/>
          </a:ln>
        </p:spPr>
        <p:txBody>
          <a:bodyPr anchorCtr="0" anchor="ctr" bIns="121900" lIns="121900" spcFirstLastPara="1" rIns="121900" wrap="square" tIns="121900">
            <a:noAutofit/>
          </a:bodyPr>
          <a:lstStyle/>
          <a:p>
            <a:pPr indent="0" lvl="0" marL="0" rtl="0" algn="r">
              <a:spcBef>
                <a:spcPts val="0"/>
              </a:spcBef>
              <a:spcAft>
                <a:spcPts val="0"/>
              </a:spcAft>
              <a:buClr>
                <a:srgbClr val="A3A4B5"/>
              </a:buClr>
              <a:buSzPts val="1800"/>
              <a:buFont typeface="Proxima Nova"/>
              <a:buNone/>
            </a:pPr>
            <a:fld id="{00000000-1234-1234-1234-123412341234}" type="slidenum">
              <a:rPr lang="en-US"/>
              <a:t>‹#›</a:t>
            </a:fld>
            <a:endParaRPr/>
          </a:p>
        </p:txBody>
      </p:sp>
      <p:pic>
        <p:nvPicPr>
          <p:cNvPr id="811" name="Google Shape;811;p85"/>
          <p:cNvPicPr preferRelativeResize="0"/>
          <p:nvPr/>
        </p:nvPicPr>
        <p:blipFill>
          <a:blip r:embed="rId3">
            <a:alphaModFix/>
          </a:blip>
          <a:stretch>
            <a:fillRect/>
          </a:stretch>
        </p:blipFill>
        <p:spPr>
          <a:xfrm>
            <a:off x="4683562" y="1910578"/>
            <a:ext cx="17908834" cy="10397450"/>
          </a:xfrm>
          <a:prstGeom prst="rect">
            <a:avLst/>
          </a:prstGeom>
          <a:noFill/>
          <a:ln>
            <a:noFill/>
          </a:ln>
        </p:spPr>
      </p:pic>
      <p:sp>
        <p:nvSpPr>
          <p:cNvPr id="812" name="Google Shape;812;p85"/>
          <p:cNvSpPr/>
          <p:nvPr/>
        </p:nvSpPr>
        <p:spPr>
          <a:xfrm>
            <a:off x="1432800" y="9369850"/>
            <a:ext cx="6982200" cy="2316300"/>
          </a:xfrm>
          <a:prstGeom prst="wedgeRoundRectCallout">
            <a:avLst>
              <a:gd fmla="val 132430" name="adj1"/>
              <a:gd fmla="val 40963" name="adj2"/>
              <a:gd fmla="val 16667" name="adj3"/>
            </a:avLst>
          </a:prstGeom>
          <a:solidFill>
            <a:srgbClr val="F75821"/>
          </a:solidFill>
          <a:ln cap="flat" cmpd="sng" w="9525">
            <a:solidFill>
              <a:schemeClr val="accent2"/>
            </a:solidFill>
            <a:prstDash val="solid"/>
            <a:round/>
            <a:headEnd len="sm" w="sm" type="none"/>
            <a:tailEnd len="sm" w="sm" type="none"/>
          </a:ln>
          <a:effectLst>
            <a:outerShdw blurRad="40000" rotWithShape="0" dir="5400000" dist="20000">
              <a:srgbClr val="000000">
                <a:alpha val="37650"/>
              </a:srgbClr>
            </a:outerShdw>
          </a:effectLst>
        </p:spPr>
        <p:txBody>
          <a:bodyPr anchorCtr="0" anchor="ctr" bIns="121875" lIns="243800" spcFirstLastPara="1" rIns="243800" wrap="square" tIns="121875">
            <a:noAutofit/>
          </a:bodyPr>
          <a:lstStyle/>
          <a:p>
            <a:pPr indent="0" lvl="0" marL="0" marR="0" rtl="0" algn="ctr">
              <a:lnSpc>
                <a:spcPct val="100000"/>
              </a:lnSpc>
              <a:spcBef>
                <a:spcPts val="0"/>
              </a:spcBef>
              <a:spcAft>
                <a:spcPts val="0"/>
              </a:spcAft>
              <a:buClr>
                <a:schemeClr val="lt1"/>
              </a:buClr>
              <a:buSzPts val="3700"/>
              <a:buFont typeface="Arial"/>
              <a:buNone/>
            </a:pPr>
            <a:r>
              <a:rPr lang="en-US" sz="4800">
                <a:solidFill>
                  <a:srgbClr val="FFFFFF"/>
                </a:solidFill>
              </a:rPr>
              <a:t>Pagination Support</a:t>
            </a:r>
            <a:endParaRPr b="0" i="0" sz="4800" u="none" cap="none" strike="noStrike">
              <a:solidFill>
                <a:srgbClr val="FFFFFF"/>
              </a:solidFill>
              <a:latin typeface="Arial"/>
              <a:ea typeface="Arial"/>
              <a:cs typeface="Arial"/>
              <a:sym typeface="Aria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6" name="Shape 816"/>
        <p:cNvGrpSpPr/>
        <p:nvPr/>
      </p:nvGrpSpPr>
      <p:grpSpPr>
        <a:xfrm>
          <a:off x="0" y="0"/>
          <a:ext cx="0" cy="0"/>
          <a:chOff x="0" y="0"/>
          <a:chExt cx="0" cy="0"/>
        </a:xfrm>
      </p:grpSpPr>
      <p:sp>
        <p:nvSpPr>
          <p:cNvPr id="817" name="Google Shape;817;p86"/>
          <p:cNvSpPr txBox="1"/>
          <p:nvPr>
            <p:ph type="title"/>
          </p:nvPr>
        </p:nvSpPr>
        <p:spPr>
          <a:xfrm>
            <a:off x="862701" y="449447"/>
            <a:ext cx="22664700" cy="1694400"/>
          </a:xfrm>
          <a:prstGeom prst="rect">
            <a:avLst/>
          </a:prstGeom>
          <a:noFill/>
          <a:ln>
            <a:noFill/>
          </a:ln>
        </p:spPr>
        <p:txBody>
          <a:bodyPr anchorCtr="0" anchor="ctr" bIns="121900" lIns="121900" spcFirstLastPara="1" rIns="121900" wrap="square" tIns="121900">
            <a:noAutofit/>
          </a:bodyPr>
          <a:lstStyle/>
          <a:p>
            <a:pPr indent="0" lvl="0" marL="0" rtl="0" algn="l">
              <a:spcBef>
                <a:spcPts val="0"/>
              </a:spcBef>
              <a:spcAft>
                <a:spcPts val="0"/>
              </a:spcAft>
              <a:buClr>
                <a:srgbClr val="FFFFFF"/>
              </a:buClr>
              <a:buSzPts val="8000"/>
              <a:buFont typeface="Proxima Nova"/>
              <a:buNone/>
            </a:pPr>
            <a:r>
              <a:rPr lang="en-US"/>
              <a:t>UI Pagination and Offsets</a:t>
            </a:r>
            <a:endParaRPr/>
          </a:p>
        </p:txBody>
      </p:sp>
      <p:sp>
        <p:nvSpPr>
          <p:cNvPr id="818" name="Google Shape;818;p86"/>
          <p:cNvSpPr txBox="1"/>
          <p:nvPr>
            <p:ph idx="12" type="sldNum"/>
          </p:nvPr>
        </p:nvSpPr>
        <p:spPr>
          <a:xfrm>
            <a:off x="23549795" y="12693696"/>
            <a:ext cx="468600" cy="523200"/>
          </a:xfrm>
          <a:prstGeom prst="rect">
            <a:avLst/>
          </a:prstGeom>
          <a:noFill/>
          <a:ln>
            <a:noFill/>
          </a:ln>
        </p:spPr>
        <p:txBody>
          <a:bodyPr anchorCtr="0" anchor="ctr" bIns="121900" lIns="121900" spcFirstLastPara="1" rIns="121900" wrap="square" tIns="121900">
            <a:noAutofit/>
          </a:bodyPr>
          <a:lstStyle/>
          <a:p>
            <a:pPr indent="0" lvl="0" marL="0" rtl="0" algn="r">
              <a:spcBef>
                <a:spcPts val="0"/>
              </a:spcBef>
              <a:spcAft>
                <a:spcPts val="0"/>
              </a:spcAft>
              <a:buClr>
                <a:srgbClr val="A3A4B5"/>
              </a:buClr>
              <a:buSzPts val="1800"/>
              <a:buFont typeface="Proxima Nova"/>
              <a:buNone/>
            </a:pPr>
            <a:fld id="{00000000-1234-1234-1234-123412341234}" type="slidenum">
              <a:rPr lang="en-US"/>
              <a:t>‹#›</a:t>
            </a:fld>
            <a:endParaRPr/>
          </a:p>
        </p:txBody>
      </p:sp>
      <p:sp>
        <p:nvSpPr>
          <p:cNvPr id="819" name="Google Shape;819;p86"/>
          <p:cNvSpPr/>
          <p:nvPr/>
        </p:nvSpPr>
        <p:spPr>
          <a:xfrm>
            <a:off x="1934925" y="3095277"/>
            <a:ext cx="20425200" cy="9598500"/>
          </a:xfrm>
          <a:prstGeom prst="rect">
            <a:avLst/>
          </a:prstGeom>
          <a:noFill/>
          <a:ln>
            <a:noFill/>
          </a:ln>
        </p:spPr>
        <p:txBody>
          <a:bodyPr anchorCtr="0" anchor="t" bIns="25400" lIns="25400" spcFirstLastPara="1" rIns="25400" wrap="square" tIns="25400">
            <a:noAutofit/>
          </a:bodyPr>
          <a:lstStyle/>
          <a:p>
            <a:pPr indent="0" lvl="0" marL="0" rtl="0" algn="l">
              <a:spcBef>
                <a:spcPts val="0"/>
              </a:spcBef>
              <a:spcAft>
                <a:spcPts val="0"/>
              </a:spcAft>
              <a:buClr>
                <a:srgbClr val="000000"/>
              </a:buClr>
              <a:buSzPts val="1100"/>
              <a:buFont typeface="Arial"/>
              <a:buNone/>
            </a:pPr>
            <a:r>
              <a:t/>
            </a:r>
            <a:endParaRPr sz="4200">
              <a:solidFill>
                <a:srgbClr val="FFFFFF"/>
              </a:solidFill>
              <a:latin typeface="Roboto Mono"/>
              <a:ea typeface="Roboto Mono"/>
              <a:cs typeface="Roboto Mono"/>
              <a:sym typeface="Roboto Mono"/>
            </a:endParaRPr>
          </a:p>
          <a:p>
            <a:pPr indent="0" lvl="0" marL="0" rtl="0" algn="l">
              <a:spcBef>
                <a:spcPts val="0"/>
              </a:spcBef>
              <a:spcAft>
                <a:spcPts val="0"/>
              </a:spcAft>
              <a:buClr>
                <a:srgbClr val="000000"/>
              </a:buClr>
              <a:buSzPts val="1100"/>
              <a:buFont typeface="Arial"/>
              <a:buNone/>
            </a:pPr>
            <a:r>
              <a:t/>
            </a:r>
            <a:endParaRPr sz="4200">
              <a:solidFill>
                <a:srgbClr val="FFFFFF"/>
              </a:solidFill>
              <a:latin typeface="Roboto Mono"/>
              <a:ea typeface="Roboto Mono"/>
              <a:cs typeface="Roboto Mono"/>
              <a:sym typeface="Roboto Mono"/>
            </a:endParaRPr>
          </a:p>
          <a:p>
            <a:pPr indent="0" lvl="0" marL="0" rtl="0" algn="l">
              <a:spcBef>
                <a:spcPts val="0"/>
              </a:spcBef>
              <a:spcAft>
                <a:spcPts val="0"/>
              </a:spcAft>
              <a:buClr>
                <a:srgbClr val="000000"/>
              </a:buClr>
              <a:buSzPts val="1100"/>
              <a:buFont typeface="Arial"/>
              <a:buNone/>
            </a:pPr>
            <a:r>
              <a:rPr lang="en-US" sz="4200">
                <a:solidFill>
                  <a:srgbClr val="FFFFFF"/>
                </a:solidFill>
                <a:latin typeface="Roboto Mono"/>
                <a:ea typeface="Roboto Mono"/>
                <a:cs typeface="Roboto Mono"/>
                <a:sym typeface="Roboto Mono"/>
              </a:rPr>
              <a:t>SELECT * FROM cronos.products</a:t>
            </a:r>
            <a:endParaRPr sz="4200">
              <a:solidFill>
                <a:srgbClr val="FFFFFF"/>
              </a:solidFill>
              <a:latin typeface="Roboto Mono"/>
              <a:ea typeface="Roboto Mono"/>
              <a:cs typeface="Roboto Mono"/>
              <a:sym typeface="Roboto Mono"/>
            </a:endParaRPr>
          </a:p>
          <a:p>
            <a:pPr indent="0" lvl="0" marL="0" rtl="0" algn="l">
              <a:spcBef>
                <a:spcPts val="0"/>
              </a:spcBef>
              <a:spcAft>
                <a:spcPts val="0"/>
              </a:spcAft>
              <a:buClr>
                <a:srgbClr val="000000"/>
              </a:buClr>
              <a:buSzPts val="1100"/>
              <a:buFont typeface="Arial"/>
              <a:buNone/>
            </a:pPr>
            <a:r>
              <a:rPr lang="en-US" sz="4200">
                <a:solidFill>
                  <a:srgbClr val="FFFFFF"/>
                </a:solidFill>
                <a:latin typeface="Roboto Mono"/>
                <a:ea typeface="Roboto Mono"/>
                <a:cs typeface="Roboto Mono"/>
                <a:sym typeface="Roboto Mono"/>
              </a:rPr>
              <a:t>         WHERE category=’Music’</a:t>
            </a:r>
            <a:endParaRPr sz="4200">
              <a:solidFill>
                <a:srgbClr val="FFFFFF"/>
              </a:solidFill>
              <a:latin typeface="Roboto Mono"/>
              <a:ea typeface="Roboto Mono"/>
              <a:cs typeface="Roboto Mono"/>
              <a:sym typeface="Roboto Mono"/>
            </a:endParaRPr>
          </a:p>
          <a:p>
            <a:pPr indent="0" lvl="0" marL="0" rtl="0" algn="l">
              <a:spcBef>
                <a:spcPts val="0"/>
              </a:spcBef>
              <a:spcAft>
                <a:spcPts val="0"/>
              </a:spcAft>
              <a:buClr>
                <a:srgbClr val="000000"/>
              </a:buClr>
              <a:buSzPts val="1100"/>
              <a:buFont typeface="Arial"/>
              <a:buNone/>
            </a:pPr>
            <a:r>
              <a:rPr lang="en-US" sz="4200">
                <a:solidFill>
                  <a:srgbClr val="FFFFFF"/>
                </a:solidFill>
                <a:latin typeface="Roboto Mono"/>
                <a:ea typeface="Roboto Mono"/>
                <a:cs typeface="Roboto Mono"/>
                <a:sym typeface="Roboto Mono"/>
              </a:rPr>
              <a:t>         LIMIT 10 </a:t>
            </a:r>
            <a:endParaRPr sz="4200">
              <a:solidFill>
                <a:srgbClr val="FFFFFF"/>
              </a:solidFill>
              <a:latin typeface="Roboto Mono"/>
              <a:ea typeface="Roboto Mono"/>
              <a:cs typeface="Roboto Mono"/>
              <a:sym typeface="Roboto Mono"/>
            </a:endParaRPr>
          </a:p>
          <a:p>
            <a:pPr indent="0" lvl="0" marL="0" rtl="0" algn="l">
              <a:spcBef>
                <a:spcPts val="0"/>
              </a:spcBef>
              <a:spcAft>
                <a:spcPts val="0"/>
              </a:spcAft>
              <a:buClr>
                <a:srgbClr val="000000"/>
              </a:buClr>
              <a:buSzPts val="1100"/>
              <a:buFont typeface="Arial"/>
              <a:buNone/>
            </a:pPr>
            <a:r>
              <a:rPr lang="en-US" sz="4200">
                <a:solidFill>
                  <a:srgbClr val="FFFFFF"/>
                </a:solidFill>
                <a:latin typeface="Roboto Mono"/>
                <a:ea typeface="Roboto Mono"/>
                <a:cs typeface="Roboto Mono"/>
                <a:sym typeface="Roboto Mono"/>
              </a:rPr>
              <a:t>         OFFSET 20;</a:t>
            </a:r>
            <a:endParaRPr b="1" sz="4200">
              <a:solidFill>
                <a:srgbClr val="FFFFFF"/>
              </a:solidFill>
              <a:latin typeface="Roboto Mono"/>
              <a:ea typeface="Roboto Mono"/>
              <a:cs typeface="Roboto Mono"/>
              <a:sym typeface="Roboto Mono"/>
            </a:endParaRPr>
          </a:p>
          <a:p>
            <a:pPr indent="0" lvl="0" marL="0" rtl="0" algn="l">
              <a:spcBef>
                <a:spcPts val="1100"/>
              </a:spcBef>
              <a:spcAft>
                <a:spcPts val="0"/>
              </a:spcAft>
              <a:buClr>
                <a:srgbClr val="000000"/>
              </a:buClr>
              <a:buSzPts val="1100"/>
              <a:buFont typeface="Arial"/>
              <a:buNone/>
            </a:pPr>
            <a:r>
              <a:t/>
            </a:r>
            <a:endParaRPr b="1" sz="4200">
              <a:solidFill>
                <a:srgbClr val="FFFFFF"/>
              </a:solidFill>
              <a:latin typeface="Roboto Mono"/>
              <a:ea typeface="Roboto Mono"/>
              <a:cs typeface="Roboto Mono"/>
              <a:sym typeface="Roboto Mono"/>
            </a:endParaRPr>
          </a:p>
          <a:p>
            <a:pPr indent="-914400" lvl="0" marL="914400" marR="0" rtl="0" algn="l">
              <a:lnSpc>
                <a:spcPct val="110000"/>
              </a:lnSpc>
              <a:spcBef>
                <a:spcPts val="600"/>
              </a:spcBef>
              <a:spcAft>
                <a:spcPts val="0"/>
              </a:spcAft>
              <a:buClr>
                <a:srgbClr val="FFFFFF"/>
              </a:buClr>
              <a:buSzPts val="4200"/>
              <a:buFont typeface="Lemon"/>
              <a:buNone/>
            </a:pPr>
            <a:r>
              <a:t/>
            </a:r>
            <a:endParaRPr b="1" sz="4200">
              <a:solidFill>
                <a:srgbClr val="FFFFFF"/>
              </a:solidFill>
              <a:latin typeface="Roboto Mono"/>
              <a:ea typeface="Roboto Mono"/>
              <a:cs typeface="Roboto Mono"/>
              <a:sym typeface="Roboto Mono"/>
            </a:endParaRPr>
          </a:p>
        </p:txBody>
      </p:sp>
      <p:sp>
        <p:nvSpPr>
          <p:cNvPr id="820" name="Google Shape;820;p86"/>
          <p:cNvSpPr/>
          <p:nvPr/>
        </p:nvSpPr>
        <p:spPr>
          <a:xfrm>
            <a:off x="16196400" y="3095275"/>
            <a:ext cx="7543800" cy="2567400"/>
          </a:xfrm>
          <a:prstGeom prst="wedgeRoundRectCallout">
            <a:avLst>
              <a:gd fmla="val -105881" name="adj1"/>
              <a:gd fmla="val 51180" name="adj2"/>
              <a:gd fmla="val 0" name="adj3"/>
            </a:avLst>
          </a:prstGeom>
          <a:solidFill>
            <a:srgbClr val="F75821"/>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sz="4800">
                <a:solidFill>
                  <a:srgbClr val="FFFFFF"/>
                </a:solidFill>
              </a:rPr>
              <a:t>Example command for displaying page 3</a:t>
            </a:r>
            <a:endParaRPr sz="4800">
              <a:solidFill>
                <a:srgbClr val="FFFFFF"/>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20"/>
                                        </p:tgtEl>
                                        <p:attrNameLst>
                                          <p:attrName>style.visibility</p:attrName>
                                        </p:attrNameLst>
                                      </p:cBhvr>
                                      <p:to>
                                        <p:strVal val="visible"/>
                                      </p:to>
                                    </p:set>
                                    <p:animEffect filter="fade" transition="in">
                                      <p:cBhvr>
                                        <p:cTn dur="1000"/>
                                        <p:tgtEl>
                                          <p:spTgt spid="82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4" name="Shape 824"/>
        <p:cNvGrpSpPr/>
        <p:nvPr/>
      </p:nvGrpSpPr>
      <p:grpSpPr>
        <a:xfrm>
          <a:off x="0" y="0"/>
          <a:ext cx="0" cy="0"/>
          <a:chOff x="0" y="0"/>
          <a:chExt cx="0" cy="0"/>
        </a:xfrm>
      </p:grpSpPr>
      <p:sp>
        <p:nvSpPr>
          <p:cNvPr id="825" name="Google Shape;825;p87"/>
          <p:cNvSpPr txBox="1"/>
          <p:nvPr>
            <p:ph type="title"/>
          </p:nvPr>
        </p:nvSpPr>
        <p:spPr>
          <a:xfrm>
            <a:off x="862701" y="449447"/>
            <a:ext cx="22664700" cy="1694400"/>
          </a:xfrm>
          <a:prstGeom prst="rect">
            <a:avLst/>
          </a:prstGeom>
          <a:no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FFFFFF"/>
              </a:buClr>
              <a:buSzPts val="8000"/>
              <a:buFont typeface="Proxima Nova"/>
              <a:buNone/>
            </a:pPr>
            <a:r>
              <a:rPr lang="en-US"/>
              <a:t>Native JSON</a:t>
            </a:r>
            <a:endParaRPr/>
          </a:p>
          <a:p>
            <a:pPr indent="0" lvl="0" marL="0" rtl="0" algn="l">
              <a:lnSpc>
                <a:spcPct val="85000"/>
              </a:lnSpc>
              <a:spcBef>
                <a:spcPts val="0"/>
              </a:spcBef>
              <a:spcAft>
                <a:spcPts val="0"/>
              </a:spcAft>
              <a:buClr>
                <a:srgbClr val="002D36"/>
              </a:buClr>
              <a:buSzPts val="8000"/>
              <a:buFont typeface="Montserrat"/>
              <a:buNone/>
            </a:pPr>
            <a:r>
              <a:rPr lang="en-US" sz="4300">
                <a:solidFill>
                  <a:srgbClr val="F75820"/>
                </a:solidFill>
                <a:latin typeface="Montserrat"/>
                <a:ea typeface="Montserrat"/>
                <a:cs typeface="Montserrat"/>
                <a:sym typeface="Montserrat"/>
              </a:rPr>
              <a:t>Modeling product attributes &amp; order history</a:t>
            </a:r>
            <a:endParaRPr/>
          </a:p>
        </p:txBody>
      </p:sp>
      <p:sp>
        <p:nvSpPr>
          <p:cNvPr id="826" name="Google Shape;826;p87"/>
          <p:cNvSpPr txBox="1"/>
          <p:nvPr>
            <p:ph idx="12" type="sldNum"/>
          </p:nvPr>
        </p:nvSpPr>
        <p:spPr>
          <a:xfrm>
            <a:off x="23626606" y="12693696"/>
            <a:ext cx="391500" cy="523200"/>
          </a:xfrm>
          <a:prstGeom prst="rect">
            <a:avLst/>
          </a:prstGeom>
          <a:noFill/>
          <a:ln>
            <a:noFill/>
          </a:ln>
        </p:spPr>
        <p:txBody>
          <a:bodyPr anchorCtr="0" anchor="ctr" bIns="121900" lIns="121900" spcFirstLastPara="1" rIns="121900" wrap="square" tIns="121900">
            <a:noAutofit/>
          </a:bodyPr>
          <a:lstStyle/>
          <a:p>
            <a:pPr indent="0" lvl="0" marL="0" rtl="0" algn="r">
              <a:spcBef>
                <a:spcPts val="0"/>
              </a:spcBef>
              <a:spcAft>
                <a:spcPts val="0"/>
              </a:spcAft>
              <a:buClr>
                <a:srgbClr val="A3A4B5"/>
              </a:buClr>
              <a:buSzPts val="1800"/>
              <a:buFont typeface="Proxima Nova"/>
              <a:buNone/>
            </a:pPr>
            <a:fld id="{00000000-1234-1234-1234-123412341234}" type="slidenum">
              <a:rPr lang="en-US"/>
              <a:t>‹#›</a:t>
            </a:fld>
            <a:endParaRPr/>
          </a:p>
        </p:txBody>
      </p:sp>
      <p:pic>
        <p:nvPicPr>
          <p:cNvPr id="827" name="Google Shape;827;p87"/>
          <p:cNvPicPr preferRelativeResize="0"/>
          <p:nvPr/>
        </p:nvPicPr>
        <p:blipFill rotWithShape="1">
          <a:blip r:embed="rId3">
            <a:alphaModFix/>
          </a:blip>
          <a:srcRect b="0" l="0" r="0" t="0"/>
          <a:stretch/>
        </p:blipFill>
        <p:spPr>
          <a:xfrm>
            <a:off x="1060546" y="4026646"/>
            <a:ext cx="22250400" cy="84328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1" name="Shape 831"/>
        <p:cNvGrpSpPr/>
        <p:nvPr/>
      </p:nvGrpSpPr>
      <p:grpSpPr>
        <a:xfrm>
          <a:off x="0" y="0"/>
          <a:ext cx="0" cy="0"/>
          <a:chOff x="0" y="0"/>
          <a:chExt cx="0" cy="0"/>
        </a:xfrm>
      </p:grpSpPr>
      <p:sp>
        <p:nvSpPr>
          <p:cNvPr id="832" name="Google Shape;832;p88"/>
          <p:cNvSpPr txBox="1"/>
          <p:nvPr>
            <p:ph type="title"/>
          </p:nvPr>
        </p:nvSpPr>
        <p:spPr>
          <a:xfrm>
            <a:off x="862701" y="449447"/>
            <a:ext cx="22664700" cy="1694400"/>
          </a:xfrm>
          <a:prstGeom prst="rect">
            <a:avLst/>
          </a:prstGeom>
          <a:no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FFFFFF"/>
              </a:buClr>
              <a:buSzPts val="8000"/>
              <a:buFont typeface="Proxima Nova"/>
              <a:buNone/>
            </a:pPr>
            <a:r>
              <a:rPr lang="en-US"/>
              <a:t>Auto Data Expiry with TTL</a:t>
            </a:r>
            <a:endParaRPr/>
          </a:p>
          <a:p>
            <a:pPr indent="0" lvl="0" marL="0" rtl="0" algn="l">
              <a:lnSpc>
                <a:spcPct val="85000"/>
              </a:lnSpc>
              <a:spcBef>
                <a:spcPts val="0"/>
              </a:spcBef>
              <a:spcAft>
                <a:spcPts val="0"/>
              </a:spcAft>
              <a:buClr>
                <a:srgbClr val="002D36"/>
              </a:buClr>
              <a:buSzPts val="8000"/>
              <a:buFont typeface="Montserrat"/>
              <a:buNone/>
            </a:pPr>
            <a:r>
              <a:rPr lang="en-US" sz="4300">
                <a:solidFill>
                  <a:srgbClr val="F75820"/>
                </a:solidFill>
                <a:latin typeface="Montserrat"/>
                <a:ea typeface="Montserrat"/>
                <a:cs typeface="Montserrat"/>
                <a:sym typeface="Montserrat"/>
              </a:rPr>
              <a:t>Implement Discounts and Sales Offers on products</a:t>
            </a:r>
            <a:endParaRPr/>
          </a:p>
        </p:txBody>
      </p:sp>
      <p:sp>
        <p:nvSpPr>
          <p:cNvPr id="833" name="Google Shape;833;p88"/>
          <p:cNvSpPr txBox="1"/>
          <p:nvPr>
            <p:ph idx="12" type="sldNum"/>
          </p:nvPr>
        </p:nvSpPr>
        <p:spPr>
          <a:xfrm>
            <a:off x="23626606" y="12693696"/>
            <a:ext cx="391500" cy="523200"/>
          </a:xfrm>
          <a:prstGeom prst="rect">
            <a:avLst/>
          </a:prstGeom>
          <a:noFill/>
          <a:ln>
            <a:noFill/>
          </a:ln>
        </p:spPr>
        <p:txBody>
          <a:bodyPr anchorCtr="0" anchor="ctr" bIns="121900" lIns="121900" spcFirstLastPara="1" rIns="121900" wrap="square" tIns="121900">
            <a:noAutofit/>
          </a:bodyPr>
          <a:lstStyle/>
          <a:p>
            <a:pPr indent="0" lvl="0" marL="0" rtl="0" algn="r">
              <a:spcBef>
                <a:spcPts val="0"/>
              </a:spcBef>
              <a:spcAft>
                <a:spcPts val="0"/>
              </a:spcAft>
              <a:buClr>
                <a:srgbClr val="A3A4B5"/>
              </a:buClr>
              <a:buSzPts val="1800"/>
              <a:buFont typeface="Proxima Nova"/>
              <a:buNone/>
            </a:pPr>
            <a:fld id="{00000000-1234-1234-1234-123412341234}" type="slidenum">
              <a:rPr lang="en-US"/>
              <a:t>‹#›</a:t>
            </a:fld>
            <a:endParaRPr/>
          </a:p>
        </p:txBody>
      </p:sp>
      <p:pic>
        <p:nvPicPr>
          <p:cNvPr id="834" name="Google Shape;834;p88"/>
          <p:cNvPicPr preferRelativeResize="0"/>
          <p:nvPr/>
        </p:nvPicPr>
        <p:blipFill rotWithShape="1">
          <a:blip r:embed="rId3">
            <a:alphaModFix/>
          </a:blip>
          <a:srcRect b="0" l="0" r="0" t="0"/>
          <a:stretch/>
        </p:blipFill>
        <p:spPr>
          <a:xfrm>
            <a:off x="674910" y="3315464"/>
            <a:ext cx="10580277" cy="7758949"/>
          </a:xfrm>
          <a:prstGeom prst="rect">
            <a:avLst/>
          </a:prstGeom>
          <a:noFill/>
          <a:ln>
            <a:noFill/>
          </a:ln>
          <a:effectLst>
            <a:outerShdw blurRad="292100" rotWithShape="0" algn="tl" dir="2700000" dist="139700">
              <a:srgbClr val="333333">
                <a:alpha val="64709"/>
              </a:srgbClr>
            </a:outerShdw>
          </a:effectLst>
        </p:spPr>
      </p:pic>
      <p:pic>
        <p:nvPicPr>
          <p:cNvPr id="835" name="Google Shape;835;p88"/>
          <p:cNvPicPr preferRelativeResize="0"/>
          <p:nvPr/>
        </p:nvPicPr>
        <p:blipFill rotWithShape="1">
          <a:blip r:embed="rId4">
            <a:alphaModFix/>
          </a:blip>
          <a:srcRect b="0" l="0" r="0" t="0"/>
          <a:stretch/>
        </p:blipFill>
        <p:spPr>
          <a:xfrm>
            <a:off x="12510810" y="9995050"/>
            <a:ext cx="6324600" cy="1193800"/>
          </a:xfrm>
          <a:prstGeom prst="rect">
            <a:avLst/>
          </a:prstGeom>
          <a:noFill/>
          <a:ln>
            <a:noFill/>
          </a:ln>
        </p:spPr>
      </p:pic>
      <p:pic>
        <p:nvPicPr>
          <p:cNvPr id="836" name="Google Shape;836;p88"/>
          <p:cNvPicPr preferRelativeResize="0"/>
          <p:nvPr/>
        </p:nvPicPr>
        <p:blipFill rotWithShape="1">
          <a:blip r:embed="rId5">
            <a:alphaModFix/>
          </a:blip>
          <a:srcRect b="0" l="0" r="0" t="0"/>
          <a:stretch/>
        </p:blipFill>
        <p:spPr>
          <a:xfrm>
            <a:off x="12510810" y="7004810"/>
            <a:ext cx="6324600" cy="1193800"/>
          </a:xfrm>
          <a:prstGeom prst="rect">
            <a:avLst/>
          </a:prstGeom>
          <a:noFill/>
          <a:ln>
            <a:noFill/>
          </a:ln>
        </p:spPr>
      </p:pic>
      <p:pic>
        <p:nvPicPr>
          <p:cNvPr id="837" name="Google Shape;837;p88"/>
          <p:cNvPicPr preferRelativeResize="0"/>
          <p:nvPr/>
        </p:nvPicPr>
        <p:blipFill rotWithShape="1">
          <a:blip r:embed="rId6">
            <a:alphaModFix/>
          </a:blip>
          <a:srcRect b="0" l="0" r="0" t="0"/>
          <a:stretch/>
        </p:blipFill>
        <p:spPr>
          <a:xfrm>
            <a:off x="12510810" y="4014572"/>
            <a:ext cx="11601699" cy="1193800"/>
          </a:xfrm>
          <a:prstGeom prst="rect">
            <a:avLst/>
          </a:prstGeom>
          <a:noFill/>
          <a:ln>
            <a:noFill/>
          </a:ln>
        </p:spPr>
      </p:pic>
      <p:sp>
        <p:nvSpPr>
          <p:cNvPr id="838" name="Google Shape;838;p88"/>
          <p:cNvSpPr txBox="1"/>
          <p:nvPr/>
        </p:nvSpPr>
        <p:spPr>
          <a:xfrm>
            <a:off x="12510810" y="6123112"/>
            <a:ext cx="5701800" cy="738600"/>
          </a:xfrm>
          <a:prstGeom prst="rect">
            <a:avLst/>
          </a:prstGeom>
          <a:noFill/>
          <a:ln>
            <a:noFill/>
          </a:ln>
        </p:spPr>
        <p:txBody>
          <a:bodyPr anchorCtr="0" anchor="t" bIns="91400" lIns="182850" spcFirstLastPara="1" rIns="182850" wrap="square" tIns="91400">
            <a:noAutofit/>
          </a:bodyPr>
          <a:lstStyle/>
          <a:p>
            <a:pPr indent="0" lvl="0" marL="0" marR="0" rtl="0" algn="l">
              <a:spcBef>
                <a:spcPts val="0"/>
              </a:spcBef>
              <a:spcAft>
                <a:spcPts val="0"/>
              </a:spcAft>
              <a:buNone/>
            </a:pPr>
            <a:r>
              <a:rPr lang="en-US" sz="3600">
                <a:solidFill>
                  <a:srgbClr val="FFFFFF"/>
                </a:solidFill>
                <a:latin typeface="Open Sans"/>
                <a:ea typeface="Open Sans"/>
                <a:cs typeface="Open Sans"/>
                <a:sym typeface="Open Sans"/>
              </a:rPr>
              <a:t>Query the key right away</a:t>
            </a:r>
            <a:endParaRPr sz="3600">
              <a:solidFill>
                <a:srgbClr val="FFFFFF"/>
              </a:solidFill>
              <a:latin typeface="Open Sans"/>
              <a:ea typeface="Open Sans"/>
              <a:cs typeface="Open Sans"/>
              <a:sym typeface="Open Sans"/>
            </a:endParaRPr>
          </a:p>
        </p:txBody>
      </p:sp>
      <p:sp>
        <p:nvSpPr>
          <p:cNvPr id="839" name="Google Shape;839;p88"/>
          <p:cNvSpPr txBox="1"/>
          <p:nvPr/>
        </p:nvSpPr>
        <p:spPr>
          <a:xfrm>
            <a:off x="12510810" y="9130772"/>
            <a:ext cx="7029000" cy="738600"/>
          </a:xfrm>
          <a:prstGeom prst="rect">
            <a:avLst/>
          </a:prstGeom>
          <a:noFill/>
          <a:ln>
            <a:noFill/>
          </a:ln>
        </p:spPr>
        <p:txBody>
          <a:bodyPr anchorCtr="0" anchor="t" bIns="91400" lIns="182850" spcFirstLastPara="1" rIns="182850" wrap="square" tIns="91400">
            <a:noAutofit/>
          </a:bodyPr>
          <a:lstStyle/>
          <a:p>
            <a:pPr indent="0" lvl="0" marL="0" marR="0" rtl="0" algn="l">
              <a:spcBef>
                <a:spcPts val="0"/>
              </a:spcBef>
              <a:spcAft>
                <a:spcPts val="0"/>
              </a:spcAft>
              <a:buNone/>
            </a:pPr>
            <a:r>
              <a:rPr lang="en-US" sz="3600">
                <a:solidFill>
                  <a:srgbClr val="FFFFFF"/>
                </a:solidFill>
                <a:latin typeface="Open Sans"/>
                <a:ea typeface="Open Sans"/>
                <a:cs typeface="Open Sans"/>
                <a:sym typeface="Open Sans"/>
              </a:rPr>
              <a:t>Query the key after 10 seconds</a:t>
            </a:r>
            <a:endParaRPr sz="2800">
              <a:solidFill>
                <a:srgbClr val="FFFFFF"/>
              </a:solidFill>
            </a:endParaRPr>
          </a:p>
        </p:txBody>
      </p:sp>
      <p:sp>
        <p:nvSpPr>
          <p:cNvPr id="840" name="Google Shape;840;p88"/>
          <p:cNvSpPr txBox="1"/>
          <p:nvPr/>
        </p:nvSpPr>
        <p:spPr>
          <a:xfrm>
            <a:off x="12510810" y="3226448"/>
            <a:ext cx="7884600" cy="738600"/>
          </a:xfrm>
          <a:prstGeom prst="rect">
            <a:avLst/>
          </a:prstGeom>
          <a:noFill/>
          <a:ln>
            <a:noFill/>
          </a:ln>
        </p:spPr>
        <p:txBody>
          <a:bodyPr anchorCtr="0" anchor="t" bIns="91400" lIns="182850" spcFirstLastPara="1" rIns="182850" wrap="square" tIns="91400">
            <a:noAutofit/>
          </a:bodyPr>
          <a:lstStyle/>
          <a:p>
            <a:pPr indent="0" lvl="0" marL="0" marR="0" rtl="0" algn="l">
              <a:spcBef>
                <a:spcPts val="0"/>
              </a:spcBef>
              <a:spcAft>
                <a:spcPts val="0"/>
              </a:spcAft>
              <a:buNone/>
            </a:pPr>
            <a:r>
              <a:rPr lang="en-US" sz="3600">
                <a:solidFill>
                  <a:srgbClr val="FFFFFF"/>
                </a:solidFill>
                <a:latin typeface="Open Sans"/>
                <a:ea typeface="Open Sans"/>
                <a:cs typeface="Open Sans"/>
                <a:sym typeface="Open Sans"/>
              </a:rPr>
              <a:t>Write a key with a 10 second expiry</a:t>
            </a:r>
            <a:endParaRPr sz="3600">
              <a:solidFill>
                <a:srgbClr val="FFFFFF"/>
              </a:solidFill>
              <a:latin typeface="Open Sans"/>
              <a:ea typeface="Open Sans"/>
              <a:cs typeface="Open Sans"/>
              <a:sym typeface="Open Sans"/>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4" name="Shape 844"/>
        <p:cNvGrpSpPr/>
        <p:nvPr/>
      </p:nvGrpSpPr>
      <p:grpSpPr>
        <a:xfrm>
          <a:off x="0" y="0"/>
          <a:ext cx="0" cy="0"/>
          <a:chOff x="0" y="0"/>
          <a:chExt cx="0" cy="0"/>
        </a:xfrm>
      </p:grpSpPr>
      <p:sp>
        <p:nvSpPr>
          <p:cNvPr id="845" name="Google Shape;845;p89"/>
          <p:cNvSpPr txBox="1"/>
          <p:nvPr>
            <p:ph type="title"/>
          </p:nvPr>
        </p:nvSpPr>
        <p:spPr>
          <a:xfrm>
            <a:off x="862701" y="449447"/>
            <a:ext cx="22664700" cy="1694400"/>
          </a:xfrm>
          <a:prstGeom prst="rect">
            <a:avLst/>
          </a:prstGeom>
          <a:no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FFFFFF"/>
              </a:buClr>
              <a:buSzPts val="8000"/>
              <a:buFont typeface="Proxima Nova"/>
              <a:buNone/>
            </a:pPr>
            <a:r>
              <a:rPr lang="en-US"/>
              <a:t>Spark Integration</a:t>
            </a:r>
            <a:endParaRPr/>
          </a:p>
        </p:txBody>
      </p:sp>
      <p:sp>
        <p:nvSpPr>
          <p:cNvPr id="846" name="Google Shape;846;p89"/>
          <p:cNvSpPr txBox="1"/>
          <p:nvPr>
            <p:ph idx="1" type="body"/>
          </p:nvPr>
        </p:nvSpPr>
        <p:spPr>
          <a:xfrm>
            <a:off x="1219210" y="2438402"/>
            <a:ext cx="22058100" cy="9051900"/>
          </a:xfrm>
          <a:prstGeom prst="rect">
            <a:avLst/>
          </a:prstGeom>
          <a:noFill/>
          <a:ln>
            <a:noFill/>
          </a:ln>
        </p:spPr>
        <p:txBody>
          <a:bodyPr anchorCtr="0" anchor="t" bIns="121900" lIns="121900" spcFirstLastPara="1" rIns="121900" wrap="square" tIns="121900">
            <a:noAutofit/>
          </a:bodyPr>
          <a:lstStyle/>
          <a:p>
            <a:pPr indent="-647700" lvl="0" marL="457200" rtl="0" algn="l">
              <a:spcBef>
                <a:spcPts val="0"/>
              </a:spcBef>
              <a:spcAft>
                <a:spcPts val="0"/>
              </a:spcAft>
              <a:buClr>
                <a:srgbClr val="FFFFFF"/>
              </a:buClr>
              <a:buSzPts val="6600"/>
              <a:buFont typeface="Arial"/>
              <a:buChar char="●"/>
            </a:pPr>
            <a:r>
              <a:rPr lang="en-US" sz="6600">
                <a:solidFill>
                  <a:srgbClr val="FFFFFF"/>
                </a:solidFill>
              </a:rPr>
              <a:t>Analytics and Aggregate Queries</a:t>
            </a:r>
            <a:endParaRPr sz="6600">
              <a:solidFill>
                <a:srgbClr val="FFFFFF"/>
              </a:solidFill>
            </a:endParaRPr>
          </a:p>
          <a:p>
            <a:pPr indent="-647700" lvl="0" marL="457200" rtl="0" algn="l">
              <a:spcBef>
                <a:spcPts val="0"/>
              </a:spcBef>
              <a:spcAft>
                <a:spcPts val="0"/>
              </a:spcAft>
              <a:buClr>
                <a:srgbClr val="FFFFFF"/>
              </a:buClr>
              <a:buSzPts val="6600"/>
              <a:buFont typeface="Arial"/>
              <a:buChar char="●"/>
            </a:pPr>
            <a:r>
              <a:rPr lang="en-US" sz="6600">
                <a:solidFill>
                  <a:srgbClr val="FFFFFF"/>
                </a:solidFill>
              </a:rPr>
              <a:t>ML workloads - Recommendations and Rankings</a:t>
            </a:r>
            <a:endParaRPr sz="6600">
              <a:solidFill>
                <a:srgbClr val="FFFFFF"/>
              </a:solidFill>
            </a:endParaRPr>
          </a:p>
          <a:p>
            <a:pPr indent="-647700" lvl="0" marL="457200" rtl="0" algn="l">
              <a:spcBef>
                <a:spcPts val="0"/>
              </a:spcBef>
              <a:spcAft>
                <a:spcPts val="0"/>
              </a:spcAft>
              <a:buClr>
                <a:srgbClr val="FFFFFF"/>
              </a:buClr>
              <a:buSzPts val="6600"/>
              <a:buFont typeface="Arial"/>
              <a:buChar char="●"/>
            </a:pPr>
            <a:r>
              <a:rPr lang="en-US" sz="6600">
                <a:solidFill>
                  <a:srgbClr val="FFFFFF"/>
                </a:solidFill>
              </a:rPr>
              <a:t>Uses pySpark, OSS Spark-Cassandra connectors</a:t>
            </a:r>
            <a:endParaRPr sz="6600">
              <a:solidFill>
                <a:srgbClr val="FFFFFF"/>
              </a:solidFill>
            </a:endParaRPr>
          </a:p>
        </p:txBody>
      </p:sp>
      <p:sp>
        <p:nvSpPr>
          <p:cNvPr id="847" name="Google Shape;847;p89"/>
          <p:cNvSpPr txBox="1"/>
          <p:nvPr>
            <p:ph idx="12" type="sldNum"/>
          </p:nvPr>
        </p:nvSpPr>
        <p:spPr>
          <a:xfrm>
            <a:off x="23626606" y="12693696"/>
            <a:ext cx="391500" cy="523200"/>
          </a:xfrm>
          <a:prstGeom prst="rect">
            <a:avLst/>
          </a:prstGeom>
          <a:noFill/>
          <a:ln>
            <a:noFill/>
          </a:ln>
        </p:spPr>
        <p:txBody>
          <a:bodyPr anchorCtr="0" anchor="ctr" bIns="121900" lIns="121900" spcFirstLastPara="1" rIns="121900" wrap="square" tIns="121900">
            <a:noAutofit/>
          </a:bodyPr>
          <a:lstStyle/>
          <a:p>
            <a:pPr indent="0" lvl="0" marL="0" rtl="0" algn="r">
              <a:spcBef>
                <a:spcPts val="0"/>
              </a:spcBef>
              <a:spcAft>
                <a:spcPts val="0"/>
              </a:spcAft>
              <a:buClr>
                <a:srgbClr val="A3A4B5"/>
              </a:buClr>
              <a:buSzPts val="1800"/>
              <a:buFont typeface="Proxima Nova"/>
              <a:buNone/>
            </a:pPr>
            <a:fld id="{00000000-1234-1234-1234-123412341234}" type="slidenum">
              <a:rPr lang="en-US"/>
              <a:t>‹#›</a:t>
            </a:fld>
            <a:endParaRPr/>
          </a:p>
        </p:txBody>
      </p:sp>
      <p:sp>
        <p:nvSpPr>
          <p:cNvPr id="848" name="Google Shape;848;p89"/>
          <p:cNvSpPr/>
          <p:nvPr/>
        </p:nvSpPr>
        <p:spPr>
          <a:xfrm>
            <a:off x="1136821" y="5867400"/>
            <a:ext cx="22200900" cy="5616300"/>
          </a:xfrm>
          <a:prstGeom prst="roundRect">
            <a:avLst>
              <a:gd fmla="val 16667" name="adj"/>
            </a:avLst>
          </a:prstGeom>
          <a:solidFill>
            <a:srgbClr val="434343"/>
          </a:solidFill>
          <a:ln cap="flat" cmpd="sng" w="114300">
            <a:solidFill>
              <a:srgbClr val="FFF2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89"/>
          <p:cNvSpPr/>
          <p:nvPr/>
        </p:nvSpPr>
        <p:spPr>
          <a:xfrm>
            <a:off x="6555534" y="7932897"/>
            <a:ext cx="11563200" cy="1866300"/>
          </a:xfrm>
          <a:prstGeom prst="roundRect">
            <a:avLst>
              <a:gd fmla="val 8284" name="adj"/>
            </a:avLst>
          </a:prstGeom>
          <a:solidFill>
            <a:schemeClr val="accent3"/>
          </a:solidFill>
          <a:ln cap="flat" cmpd="sng" w="9525">
            <a:solidFill>
              <a:schemeClr val="accent2"/>
            </a:solidFill>
            <a:prstDash val="solid"/>
            <a:round/>
            <a:headEnd len="sm" w="sm" type="none"/>
            <a:tailEnd len="sm" w="sm" type="none"/>
          </a:ln>
        </p:spPr>
        <p:txBody>
          <a:bodyPr anchorCtr="0" anchor="ctr" bIns="243800" lIns="243800" spcFirstLastPara="1" rIns="243800" wrap="square" tIns="243800">
            <a:noAutofit/>
          </a:bodyPr>
          <a:lstStyle/>
          <a:p>
            <a:pPr indent="0" lvl="0" marL="0" rtl="0" algn="ctr">
              <a:spcBef>
                <a:spcPts val="0"/>
              </a:spcBef>
              <a:spcAft>
                <a:spcPts val="0"/>
              </a:spcAft>
              <a:buNone/>
            </a:pPr>
            <a:r>
              <a:t/>
            </a:r>
            <a:endParaRPr sz="2400">
              <a:solidFill>
                <a:srgbClr val="FFFFFF"/>
              </a:solidFill>
              <a:latin typeface="Proxima Nova"/>
              <a:ea typeface="Proxima Nova"/>
              <a:cs typeface="Proxima Nova"/>
              <a:sym typeface="Proxima Nova"/>
            </a:endParaRPr>
          </a:p>
        </p:txBody>
      </p:sp>
      <p:sp>
        <p:nvSpPr>
          <p:cNvPr id="850" name="Google Shape;850;p89"/>
          <p:cNvSpPr/>
          <p:nvPr/>
        </p:nvSpPr>
        <p:spPr>
          <a:xfrm>
            <a:off x="1432263" y="10086491"/>
            <a:ext cx="4395300" cy="1050300"/>
          </a:xfrm>
          <a:prstGeom prst="roundRect">
            <a:avLst>
              <a:gd fmla="val 1719" name="adj"/>
            </a:avLst>
          </a:prstGeom>
          <a:noFill/>
          <a:ln>
            <a:noFill/>
          </a:ln>
        </p:spPr>
        <p:txBody>
          <a:bodyPr anchorCtr="0" anchor="ctr" bIns="24325" lIns="0" spcFirstLastPara="1" rIns="0" wrap="square" tIns="0">
            <a:noAutofit/>
          </a:bodyPr>
          <a:lstStyle/>
          <a:p>
            <a:pPr indent="0" lvl="0" marL="0" marR="0" rtl="0" algn="ctr">
              <a:spcBef>
                <a:spcPts val="0"/>
              </a:spcBef>
              <a:spcAft>
                <a:spcPts val="0"/>
              </a:spcAft>
              <a:buNone/>
            </a:pPr>
            <a:r>
              <a:rPr b="1" lang="en-US" sz="3200">
                <a:solidFill>
                  <a:srgbClr val="FFFFFF"/>
                </a:solidFill>
                <a:latin typeface="Proxima Nova"/>
                <a:ea typeface="Proxima Nova"/>
                <a:cs typeface="Proxima Nova"/>
                <a:sym typeface="Proxima Nova"/>
              </a:rPr>
              <a:t>Source Tables</a:t>
            </a:r>
            <a:endParaRPr b="1" sz="3200">
              <a:solidFill>
                <a:srgbClr val="FFFFFF"/>
              </a:solidFill>
              <a:latin typeface="Proxima Nova"/>
              <a:ea typeface="Proxima Nova"/>
              <a:cs typeface="Proxima Nova"/>
              <a:sym typeface="Proxima Nova"/>
            </a:endParaRPr>
          </a:p>
        </p:txBody>
      </p:sp>
      <p:sp>
        <p:nvSpPr>
          <p:cNvPr id="851" name="Google Shape;851;p89"/>
          <p:cNvSpPr/>
          <p:nvPr/>
        </p:nvSpPr>
        <p:spPr>
          <a:xfrm>
            <a:off x="19205057" y="10086510"/>
            <a:ext cx="3351900" cy="1050300"/>
          </a:xfrm>
          <a:prstGeom prst="roundRect">
            <a:avLst>
              <a:gd fmla="val 1719" name="adj"/>
            </a:avLst>
          </a:prstGeom>
          <a:noFill/>
          <a:ln>
            <a:noFill/>
          </a:ln>
        </p:spPr>
        <p:txBody>
          <a:bodyPr anchorCtr="0" anchor="ctr" bIns="24325" lIns="0" spcFirstLastPara="1" rIns="0" wrap="square" tIns="0">
            <a:noAutofit/>
          </a:bodyPr>
          <a:lstStyle/>
          <a:p>
            <a:pPr indent="0" lvl="0" marL="0" marR="0" rtl="0" algn="l">
              <a:spcBef>
                <a:spcPts val="0"/>
              </a:spcBef>
              <a:spcAft>
                <a:spcPts val="0"/>
              </a:spcAft>
              <a:buNone/>
            </a:pPr>
            <a:r>
              <a:rPr b="1" lang="en-US" sz="3200">
                <a:solidFill>
                  <a:srgbClr val="FFFFFF"/>
                </a:solidFill>
                <a:latin typeface="Proxima Nova"/>
                <a:ea typeface="Proxima Nova"/>
                <a:cs typeface="Proxima Nova"/>
                <a:sym typeface="Proxima Nova"/>
              </a:rPr>
              <a:t>Derived Tables</a:t>
            </a:r>
            <a:endParaRPr b="1" sz="3200">
              <a:solidFill>
                <a:srgbClr val="FFFFFF"/>
              </a:solidFill>
              <a:latin typeface="Proxima Nova"/>
              <a:ea typeface="Proxima Nova"/>
              <a:cs typeface="Proxima Nova"/>
              <a:sym typeface="Proxima Nova"/>
            </a:endParaRPr>
          </a:p>
        </p:txBody>
      </p:sp>
      <p:pic>
        <p:nvPicPr>
          <p:cNvPr id="852" name="Google Shape;852;p89"/>
          <p:cNvPicPr preferRelativeResize="0"/>
          <p:nvPr/>
        </p:nvPicPr>
        <p:blipFill>
          <a:blip r:embed="rId3">
            <a:alphaModFix/>
          </a:blip>
          <a:stretch>
            <a:fillRect/>
          </a:stretch>
        </p:blipFill>
        <p:spPr>
          <a:xfrm>
            <a:off x="7058765" y="6824536"/>
            <a:ext cx="2229600" cy="1186010"/>
          </a:xfrm>
          <a:prstGeom prst="rect">
            <a:avLst/>
          </a:prstGeom>
          <a:noFill/>
          <a:ln>
            <a:noFill/>
          </a:ln>
          <a:effectLst>
            <a:outerShdw blurRad="57150" rotWithShape="0" algn="bl" dir="5400000" dist="19050">
              <a:srgbClr val="000000">
                <a:alpha val="50000"/>
              </a:srgbClr>
            </a:outerShdw>
          </a:effectLst>
        </p:spPr>
      </p:pic>
      <p:cxnSp>
        <p:nvCxnSpPr>
          <p:cNvPr id="853" name="Google Shape;853;p89"/>
          <p:cNvCxnSpPr>
            <a:stCxn id="854" idx="3"/>
            <a:endCxn id="855" idx="1"/>
          </p:cNvCxnSpPr>
          <p:nvPr/>
        </p:nvCxnSpPr>
        <p:spPr>
          <a:xfrm flipH="1" rot="10800000">
            <a:off x="5644012" y="8927463"/>
            <a:ext cx="2269800" cy="45600"/>
          </a:xfrm>
          <a:prstGeom prst="straightConnector1">
            <a:avLst/>
          </a:prstGeom>
          <a:noFill/>
          <a:ln cap="flat" cmpd="sng" w="38100">
            <a:solidFill>
              <a:srgbClr val="FF00FF"/>
            </a:solidFill>
            <a:prstDash val="solid"/>
            <a:round/>
            <a:headEnd len="med" w="med" type="none"/>
            <a:tailEnd len="med" w="med" type="triangle"/>
          </a:ln>
        </p:spPr>
      </p:cxnSp>
      <p:cxnSp>
        <p:nvCxnSpPr>
          <p:cNvPr id="856" name="Google Shape;856;p89"/>
          <p:cNvCxnSpPr>
            <a:endCxn id="857" idx="1"/>
          </p:cNvCxnSpPr>
          <p:nvPr/>
        </p:nvCxnSpPr>
        <p:spPr>
          <a:xfrm>
            <a:off x="11265479" y="8900544"/>
            <a:ext cx="2058000" cy="1200"/>
          </a:xfrm>
          <a:prstGeom prst="straightConnector1">
            <a:avLst/>
          </a:prstGeom>
          <a:noFill/>
          <a:ln cap="flat" cmpd="sng" w="38100">
            <a:solidFill>
              <a:srgbClr val="FF00FF"/>
            </a:solidFill>
            <a:prstDash val="solid"/>
            <a:round/>
            <a:headEnd len="med" w="med" type="none"/>
            <a:tailEnd len="med" w="med" type="triangle"/>
          </a:ln>
        </p:spPr>
      </p:cxnSp>
      <p:cxnSp>
        <p:nvCxnSpPr>
          <p:cNvPr id="858" name="Google Shape;858;p89"/>
          <p:cNvCxnSpPr>
            <a:stCxn id="857" idx="3"/>
            <a:endCxn id="859" idx="1"/>
          </p:cNvCxnSpPr>
          <p:nvPr/>
        </p:nvCxnSpPr>
        <p:spPr>
          <a:xfrm>
            <a:off x="16857179" y="8901744"/>
            <a:ext cx="1875900" cy="18900"/>
          </a:xfrm>
          <a:prstGeom prst="straightConnector1">
            <a:avLst/>
          </a:prstGeom>
          <a:noFill/>
          <a:ln cap="flat" cmpd="sng" w="38100">
            <a:solidFill>
              <a:srgbClr val="FF00FF"/>
            </a:solidFill>
            <a:prstDash val="solid"/>
            <a:round/>
            <a:headEnd len="med" w="med" type="none"/>
            <a:tailEnd len="med" w="med" type="triangle"/>
          </a:ln>
        </p:spPr>
      </p:cxnSp>
      <p:sp>
        <p:nvSpPr>
          <p:cNvPr id="855" name="Google Shape;855;p89"/>
          <p:cNvSpPr/>
          <p:nvPr/>
        </p:nvSpPr>
        <p:spPr>
          <a:xfrm>
            <a:off x="7913946" y="8227360"/>
            <a:ext cx="3533700" cy="1400100"/>
          </a:xfrm>
          <a:prstGeom prst="roundRect">
            <a:avLst>
              <a:gd fmla="val 8284" name="adj"/>
            </a:avLst>
          </a:prstGeom>
          <a:solidFill>
            <a:srgbClr val="00253E"/>
          </a:solidFill>
          <a:ln cap="flat" cmpd="sng" w="9525">
            <a:solidFill>
              <a:srgbClr val="1AB9A5"/>
            </a:solidFill>
            <a:prstDash val="solid"/>
            <a:round/>
            <a:headEnd len="sm" w="sm" type="none"/>
            <a:tailEnd len="sm" w="sm" type="none"/>
          </a:ln>
        </p:spPr>
        <p:txBody>
          <a:bodyPr anchorCtr="0" anchor="ctr" bIns="243800" lIns="243800" spcFirstLastPara="1" rIns="243800" wrap="square" tIns="243800">
            <a:noAutofit/>
          </a:bodyPr>
          <a:lstStyle/>
          <a:p>
            <a:pPr indent="0" lvl="0" marL="0" rtl="0" algn="ctr">
              <a:spcBef>
                <a:spcPts val="0"/>
              </a:spcBef>
              <a:spcAft>
                <a:spcPts val="0"/>
              </a:spcAft>
              <a:buNone/>
            </a:pPr>
            <a:r>
              <a:rPr lang="en-US" sz="3200">
                <a:solidFill>
                  <a:srgbClr val="FFFFFF"/>
                </a:solidFill>
                <a:latin typeface="Proxima Nova"/>
                <a:ea typeface="Proxima Nova"/>
                <a:cs typeface="Proxima Nova"/>
                <a:sym typeface="Proxima Nova"/>
              </a:rPr>
              <a:t>Enrichment / pre-aggregation</a:t>
            </a:r>
            <a:endParaRPr sz="3200">
              <a:solidFill>
                <a:srgbClr val="FFFFFF"/>
              </a:solidFill>
              <a:latin typeface="Proxima Nova"/>
              <a:ea typeface="Proxima Nova"/>
              <a:cs typeface="Proxima Nova"/>
              <a:sym typeface="Proxima Nova"/>
            </a:endParaRPr>
          </a:p>
        </p:txBody>
      </p:sp>
      <p:sp>
        <p:nvSpPr>
          <p:cNvPr id="857" name="Google Shape;857;p89"/>
          <p:cNvSpPr/>
          <p:nvPr/>
        </p:nvSpPr>
        <p:spPr>
          <a:xfrm>
            <a:off x="13323479" y="8201694"/>
            <a:ext cx="3533700" cy="1400100"/>
          </a:xfrm>
          <a:prstGeom prst="roundRect">
            <a:avLst>
              <a:gd fmla="val 8284" name="adj"/>
            </a:avLst>
          </a:prstGeom>
          <a:solidFill>
            <a:srgbClr val="00253E"/>
          </a:solidFill>
          <a:ln cap="flat" cmpd="sng" w="9525">
            <a:solidFill>
              <a:srgbClr val="1AB9A5"/>
            </a:solidFill>
            <a:prstDash val="solid"/>
            <a:round/>
            <a:headEnd len="sm" w="sm" type="none"/>
            <a:tailEnd len="sm" w="sm" type="none"/>
          </a:ln>
        </p:spPr>
        <p:txBody>
          <a:bodyPr anchorCtr="0" anchor="ctr" bIns="243800" lIns="243800" spcFirstLastPara="1" rIns="243800" wrap="square" tIns="243800">
            <a:noAutofit/>
          </a:bodyPr>
          <a:lstStyle/>
          <a:p>
            <a:pPr indent="0" lvl="0" marL="0" rtl="0" algn="ctr">
              <a:spcBef>
                <a:spcPts val="0"/>
              </a:spcBef>
              <a:spcAft>
                <a:spcPts val="0"/>
              </a:spcAft>
              <a:buNone/>
            </a:pPr>
            <a:r>
              <a:rPr lang="en-US" sz="3200">
                <a:solidFill>
                  <a:srgbClr val="FFFFFF"/>
                </a:solidFill>
                <a:latin typeface="Proxima Nova"/>
                <a:ea typeface="Proxima Nova"/>
                <a:cs typeface="Proxima Nova"/>
                <a:sym typeface="Proxima Nova"/>
              </a:rPr>
              <a:t>Batch Aggregates</a:t>
            </a:r>
            <a:endParaRPr sz="3200">
              <a:solidFill>
                <a:srgbClr val="FFFFFF"/>
              </a:solidFill>
              <a:latin typeface="Proxima Nova"/>
              <a:ea typeface="Proxima Nova"/>
              <a:cs typeface="Proxima Nova"/>
              <a:sym typeface="Proxima Nova"/>
            </a:endParaRPr>
          </a:p>
        </p:txBody>
      </p:sp>
      <p:grpSp>
        <p:nvGrpSpPr>
          <p:cNvPr id="860" name="Google Shape;860;p89"/>
          <p:cNvGrpSpPr/>
          <p:nvPr/>
        </p:nvGrpSpPr>
        <p:grpSpPr>
          <a:xfrm>
            <a:off x="1481915" y="5956391"/>
            <a:ext cx="5082597" cy="1188570"/>
            <a:chOff x="938158" y="2209702"/>
            <a:chExt cx="1953042" cy="557700"/>
          </a:xfrm>
        </p:grpSpPr>
        <p:sp>
          <p:nvSpPr>
            <p:cNvPr id="861" name="Google Shape;861;p89"/>
            <p:cNvSpPr txBox="1"/>
            <p:nvPr/>
          </p:nvSpPr>
          <p:spPr>
            <a:xfrm>
              <a:off x="1280800" y="2209702"/>
              <a:ext cx="1610400" cy="557700"/>
            </a:xfrm>
            <a:prstGeom prst="rect">
              <a:avLst/>
            </a:prstGeom>
            <a:noFill/>
            <a:ln>
              <a:noFill/>
            </a:ln>
          </p:spPr>
          <p:txBody>
            <a:bodyPr anchorCtr="0" anchor="ctr" bIns="243800" lIns="243800" spcFirstLastPara="1" rIns="243800" wrap="square" tIns="243800">
              <a:noAutofit/>
            </a:bodyPr>
            <a:lstStyle/>
            <a:p>
              <a:pPr indent="0" lvl="0" marL="0" rtl="0" algn="l">
                <a:spcBef>
                  <a:spcPts val="0"/>
                </a:spcBef>
                <a:spcAft>
                  <a:spcPts val="0"/>
                </a:spcAft>
                <a:buNone/>
              </a:pPr>
              <a:r>
                <a:rPr lang="en-US" sz="2900">
                  <a:solidFill>
                    <a:srgbClr val="FFFFFF"/>
                  </a:solidFill>
                  <a:latin typeface="Montserrat"/>
                  <a:ea typeface="Montserrat"/>
                  <a:cs typeface="Montserrat"/>
                  <a:sym typeface="Montserrat"/>
                </a:rPr>
                <a:t>Pivotal</a:t>
              </a:r>
              <a:endParaRPr sz="2900">
                <a:solidFill>
                  <a:srgbClr val="FFFFFF"/>
                </a:solidFill>
                <a:latin typeface="Montserrat"/>
                <a:ea typeface="Montserrat"/>
                <a:cs typeface="Montserrat"/>
                <a:sym typeface="Montserrat"/>
              </a:endParaRPr>
            </a:p>
            <a:p>
              <a:pPr indent="0" lvl="0" marL="0" rtl="0" algn="l">
                <a:spcBef>
                  <a:spcPts val="0"/>
                </a:spcBef>
                <a:spcAft>
                  <a:spcPts val="0"/>
                </a:spcAft>
                <a:buNone/>
              </a:pPr>
              <a:r>
                <a:rPr b="1" lang="en-US" sz="2900">
                  <a:solidFill>
                    <a:srgbClr val="FFFFFF"/>
                  </a:solidFill>
                  <a:latin typeface="Montserrat"/>
                  <a:ea typeface="Montserrat"/>
                  <a:cs typeface="Montserrat"/>
                  <a:sym typeface="Montserrat"/>
                </a:rPr>
                <a:t>Container Service</a:t>
              </a:r>
              <a:endParaRPr b="1" sz="2900">
                <a:solidFill>
                  <a:srgbClr val="FFFFFF"/>
                </a:solidFill>
                <a:latin typeface="Montserrat"/>
                <a:ea typeface="Montserrat"/>
                <a:cs typeface="Montserrat"/>
                <a:sym typeface="Montserrat"/>
              </a:endParaRPr>
            </a:p>
          </p:txBody>
        </p:sp>
        <p:pic>
          <p:nvPicPr>
            <p:cNvPr id="862" name="Google Shape;862;p89"/>
            <p:cNvPicPr preferRelativeResize="0"/>
            <p:nvPr/>
          </p:nvPicPr>
          <p:blipFill rotWithShape="1">
            <a:blip r:embed="rId4">
              <a:alphaModFix/>
            </a:blip>
            <a:srcRect b="0" l="0" r="77017" t="0"/>
            <a:stretch/>
          </p:blipFill>
          <p:spPr>
            <a:xfrm>
              <a:off x="938158" y="2300584"/>
              <a:ext cx="385746" cy="371101"/>
            </a:xfrm>
            <a:prstGeom prst="rect">
              <a:avLst/>
            </a:prstGeom>
            <a:noFill/>
            <a:ln>
              <a:noFill/>
            </a:ln>
            <a:effectLst>
              <a:outerShdw blurRad="57150" rotWithShape="0" algn="bl" dir="5400000" dist="19050">
                <a:srgbClr val="000000">
                  <a:alpha val="50000"/>
                </a:srgbClr>
              </a:outerShdw>
            </a:effectLst>
          </p:spPr>
        </p:pic>
      </p:grpSp>
      <p:grpSp>
        <p:nvGrpSpPr>
          <p:cNvPr id="863" name="Google Shape;863;p89"/>
          <p:cNvGrpSpPr/>
          <p:nvPr/>
        </p:nvGrpSpPr>
        <p:grpSpPr>
          <a:xfrm>
            <a:off x="1481925" y="7684878"/>
            <a:ext cx="4296000" cy="2331600"/>
            <a:chOff x="17085275" y="2524100"/>
            <a:chExt cx="4296000" cy="2331600"/>
          </a:xfrm>
        </p:grpSpPr>
        <p:sp>
          <p:nvSpPr>
            <p:cNvPr id="864" name="Google Shape;864;p89"/>
            <p:cNvSpPr/>
            <p:nvPr/>
          </p:nvSpPr>
          <p:spPr>
            <a:xfrm>
              <a:off x="17085275" y="2524100"/>
              <a:ext cx="4296000" cy="2331600"/>
            </a:xfrm>
            <a:prstGeom prst="roundRect">
              <a:avLst>
                <a:gd fmla="val 16667" name="adj"/>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65" name="Google Shape;865;p89"/>
            <p:cNvPicPr preferRelativeResize="0"/>
            <p:nvPr/>
          </p:nvPicPr>
          <p:blipFill rotWithShape="1">
            <a:blip r:embed="rId5">
              <a:alphaModFix/>
            </a:blip>
            <a:srcRect b="0" l="0" r="0" t="0"/>
            <a:stretch/>
          </p:blipFill>
          <p:spPr>
            <a:xfrm>
              <a:off x="17319100" y="3136493"/>
              <a:ext cx="1239200" cy="1314407"/>
            </a:xfrm>
            <a:prstGeom prst="rect">
              <a:avLst/>
            </a:prstGeom>
            <a:noFill/>
            <a:ln>
              <a:noFill/>
            </a:ln>
          </p:spPr>
        </p:pic>
        <p:pic>
          <p:nvPicPr>
            <p:cNvPr id="866" name="Google Shape;866;p89"/>
            <p:cNvPicPr preferRelativeResize="0"/>
            <p:nvPr/>
          </p:nvPicPr>
          <p:blipFill rotWithShape="1">
            <a:blip r:embed="rId5">
              <a:alphaModFix/>
            </a:blip>
            <a:srcRect b="0" l="0" r="0" t="0"/>
            <a:stretch/>
          </p:blipFill>
          <p:spPr>
            <a:xfrm>
              <a:off x="18673012" y="2748031"/>
              <a:ext cx="1239200" cy="1314407"/>
            </a:xfrm>
            <a:prstGeom prst="rect">
              <a:avLst/>
            </a:prstGeom>
            <a:noFill/>
            <a:ln>
              <a:noFill/>
            </a:ln>
          </p:spPr>
        </p:pic>
        <p:pic>
          <p:nvPicPr>
            <p:cNvPr id="854" name="Google Shape;854;p89"/>
            <p:cNvPicPr preferRelativeResize="0"/>
            <p:nvPr/>
          </p:nvPicPr>
          <p:blipFill rotWithShape="1">
            <a:blip r:embed="rId5">
              <a:alphaModFix/>
            </a:blip>
            <a:srcRect b="0" l="0" r="0" t="0"/>
            <a:stretch/>
          </p:blipFill>
          <p:spPr>
            <a:xfrm>
              <a:off x="20008162" y="3155081"/>
              <a:ext cx="1239200" cy="1314407"/>
            </a:xfrm>
            <a:prstGeom prst="rect">
              <a:avLst/>
            </a:prstGeom>
            <a:noFill/>
            <a:ln>
              <a:noFill/>
            </a:ln>
          </p:spPr>
        </p:pic>
      </p:grpSp>
      <p:grpSp>
        <p:nvGrpSpPr>
          <p:cNvPr id="867" name="Google Shape;867;p89"/>
          <p:cNvGrpSpPr/>
          <p:nvPr/>
        </p:nvGrpSpPr>
        <p:grpSpPr>
          <a:xfrm>
            <a:off x="18733000" y="7754900"/>
            <a:ext cx="4296000" cy="2331600"/>
            <a:chOff x="17085275" y="2524100"/>
            <a:chExt cx="4296000" cy="2331600"/>
          </a:xfrm>
        </p:grpSpPr>
        <p:sp>
          <p:nvSpPr>
            <p:cNvPr id="859" name="Google Shape;859;p89"/>
            <p:cNvSpPr/>
            <p:nvPr/>
          </p:nvSpPr>
          <p:spPr>
            <a:xfrm>
              <a:off x="17085275" y="2524100"/>
              <a:ext cx="4296000" cy="2331600"/>
            </a:xfrm>
            <a:prstGeom prst="roundRect">
              <a:avLst>
                <a:gd fmla="val 16667" name="adj"/>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68" name="Google Shape;868;p89"/>
            <p:cNvPicPr preferRelativeResize="0"/>
            <p:nvPr/>
          </p:nvPicPr>
          <p:blipFill rotWithShape="1">
            <a:blip r:embed="rId5">
              <a:alphaModFix/>
            </a:blip>
            <a:srcRect b="0" l="0" r="0" t="0"/>
            <a:stretch/>
          </p:blipFill>
          <p:spPr>
            <a:xfrm>
              <a:off x="17319100" y="3136493"/>
              <a:ext cx="1239200" cy="1314407"/>
            </a:xfrm>
            <a:prstGeom prst="rect">
              <a:avLst/>
            </a:prstGeom>
            <a:noFill/>
            <a:ln>
              <a:noFill/>
            </a:ln>
          </p:spPr>
        </p:pic>
        <p:pic>
          <p:nvPicPr>
            <p:cNvPr id="869" name="Google Shape;869;p89"/>
            <p:cNvPicPr preferRelativeResize="0"/>
            <p:nvPr/>
          </p:nvPicPr>
          <p:blipFill rotWithShape="1">
            <a:blip r:embed="rId5">
              <a:alphaModFix/>
            </a:blip>
            <a:srcRect b="0" l="0" r="0" t="0"/>
            <a:stretch/>
          </p:blipFill>
          <p:spPr>
            <a:xfrm>
              <a:off x="18673012" y="2748031"/>
              <a:ext cx="1239200" cy="1314407"/>
            </a:xfrm>
            <a:prstGeom prst="rect">
              <a:avLst/>
            </a:prstGeom>
            <a:noFill/>
            <a:ln>
              <a:noFill/>
            </a:ln>
          </p:spPr>
        </p:pic>
        <p:pic>
          <p:nvPicPr>
            <p:cNvPr id="870" name="Google Shape;870;p89"/>
            <p:cNvPicPr preferRelativeResize="0"/>
            <p:nvPr/>
          </p:nvPicPr>
          <p:blipFill rotWithShape="1">
            <a:blip r:embed="rId5">
              <a:alphaModFix/>
            </a:blip>
            <a:srcRect b="0" l="0" r="0" t="0"/>
            <a:stretch/>
          </p:blipFill>
          <p:spPr>
            <a:xfrm>
              <a:off x="20008162" y="3155081"/>
              <a:ext cx="1239200" cy="1314407"/>
            </a:xfrm>
            <a:prstGeom prst="rect">
              <a:avLst/>
            </a:prstGeom>
            <a:noFill/>
            <a:ln>
              <a:noFill/>
            </a:ln>
          </p:spPr>
        </p:pic>
      </p:gr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4" name="Shape 874"/>
        <p:cNvGrpSpPr/>
        <p:nvPr/>
      </p:nvGrpSpPr>
      <p:grpSpPr>
        <a:xfrm>
          <a:off x="0" y="0"/>
          <a:ext cx="0" cy="0"/>
          <a:chOff x="0" y="0"/>
          <a:chExt cx="0" cy="0"/>
        </a:xfrm>
      </p:grpSpPr>
      <p:sp>
        <p:nvSpPr>
          <p:cNvPr id="875" name="Google Shape;875;p90"/>
          <p:cNvSpPr txBox="1"/>
          <p:nvPr>
            <p:ph type="title"/>
          </p:nvPr>
        </p:nvSpPr>
        <p:spPr>
          <a:xfrm>
            <a:off x="862701" y="449447"/>
            <a:ext cx="22664700" cy="1694400"/>
          </a:xfrm>
          <a:prstGeom prst="rect">
            <a:avLst/>
          </a:prstGeom>
          <a:no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FFFFFF"/>
              </a:buClr>
              <a:buSzPts val="8000"/>
              <a:buFont typeface="Proxima Nova"/>
              <a:buNone/>
            </a:pPr>
            <a:r>
              <a:rPr lang="en-US"/>
              <a:t>Spring Cloud Data Flow</a:t>
            </a:r>
            <a:endParaRPr/>
          </a:p>
        </p:txBody>
      </p:sp>
      <p:sp>
        <p:nvSpPr>
          <p:cNvPr id="876" name="Google Shape;876;p90"/>
          <p:cNvSpPr txBox="1"/>
          <p:nvPr>
            <p:ph idx="1" type="body"/>
          </p:nvPr>
        </p:nvSpPr>
        <p:spPr>
          <a:xfrm>
            <a:off x="1219210" y="2438402"/>
            <a:ext cx="22058100" cy="9051900"/>
          </a:xfrm>
          <a:prstGeom prst="rect">
            <a:avLst/>
          </a:prstGeom>
          <a:noFill/>
          <a:ln>
            <a:noFill/>
          </a:ln>
        </p:spPr>
        <p:txBody>
          <a:bodyPr anchorCtr="0" anchor="t" bIns="121900" lIns="121900" spcFirstLastPara="1" rIns="121900" wrap="square" tIns="121900">
            <a:noAutofit/>
          </a:bodyPr>
          <a:lstStyle/>
          <a:p>
            <a:pPr indent="-647700" lvl="0" marL="457200" rtl="0" algn="l">
              <a:spcBef>
                <a:spcPts val="0"/>
              </a:spcBef>
              <a:spcAft>
                <a:spcPts val="0"/>
              </a:spcAft>
              <a:buClr>
                <a:srgbClr val="FFFFFF"/>
              </a:buClr>
              <a:buSzPts val="6600"/>
              <a:buFont typeface="Arial"/>
              <a:buChar char="●"/>
            </a:pPr>
            <a:r>
              <a:rPr lang="en-US" sz="6600">
                <a:solidFill>
                  <a:srgbClr val="FFFFFF"/>
                </a:solidFill>
              </a:rPr>
              <a:t>Real-time + Batch Data Ingestion into YugaByteDB </a:t>
            </a:r>
            <a:endParaRPr sz="6600">
              <a:solidFill>
                <a:srgbClr val="FFFFFF"/>
              </a:solidFill>
            </a:endParaRPr>
          </a:p>
          <a:p>
            <a:pPr indent="-647700" lvl="0" marL="457200" rtl="0" algn="l">
              <a:spcBef>
                <a:spcPts val="0"/>
              </a:spcBef>
              <a:spcAft>
                <a:spcPts val="0"/>
              </a:spcAft>
              <a:buClr>
                <a:srgbClr val="FFFFFF"/>
              </a:buClr>
              <a:buSzPts val="6600"/>
              <a:buFont typeface="Arial"/>
              <a:buChar char="●"/>
            </a:pPr>
            <a:r>
              <a:rPr lang="en-US" sz="6600">
                <a:solidFill>
                  <a:srgbClr val="FFFFFF"/>
                </a:solidFill>
              </a:rPr>
              <a:t>High throughput ingestion pipeline</a:t>
            </a:r>
            <a:endParaRPr sz="6600">
              <a:solidFill>
                <a:srgbClr val="FFFFFF"/>
              </a:solidFill>
            </a:endParaRPr>
          </a:p>
          <a:p>
            <a:pPr indent="-647700" lvl="0" marL="457200" rtl="0" algn="l">
              <a:spcBef>
                <a:spcPts val="0"/>
              </a:spcBef>
              <a:spcAft>
                <a:spcPts val="0"/>
              </a:spcAft>
              <a:buClr>
                <a:srgbClr val="FFFFFF"/>
              </a:buClr>
              <a:buSzPts val="6600"/>
              <a:buFont typeface="Arial"/>
              <a:buChar char="●"/>
            </a:pPr>
            <a:r>
              <a:rPr lang="en-US" sz="6600">
                <a:solidFill>
                  <a:srgbClr val="FFFFFF"/>
                </a:solidFill>
              </a:rPr>
              <a:t>Scalable Data Microservices</a:t>
            </a:r>
            <a:endParaRPr sz="6600">
              <a:solidFill>
                <a:srgbClr val="FFFFFF"/>
              </a:solidFill>
            </a:endParaRPr>
          </a:p>
        </p:txBody>
      </p:sp>
      <p:sp>
        <p:nvSpPr>
          <p:cNvPr id="877" name="Google Shape;877;p90"/>
          <p:cNvSpPr txBox="1"/>
          <p:nvPr>
            <p:ph idx="12" type="sldNum"/>
          </p:nvPr>
        </p:nvSpPr>
        <p:spPr>
          <a:xfrm>
            <a:off x="23626606" y="12693696"/>
            <a:ext cx="391500" cy="523200"/>
          </a:xfrm>
          <a:prstGeom prst="rect">
            <a:avLst/>
          </a:prstGeom>
          <a:noFill/>
          <a:ln>
            <a:noFill/>
          </a:ln>
        </p:spPr>
        <p:txBody>
          <a:bodyPr anchorCtr="0" anchor="ctr" bIns="121900" lIns="121900" spcFirstLastPara="1" rIns="121900" wrap="square" tIns="121900">
            <a:noAutofit/>
          </a:bodyPr>
          <a:lstStyle/>
          <a:p>
            <a:pPr indent="0" lvl="0" marL="0" rtl="0" algn="r">
              <a:spcBef>
                <a:spcPts val="0"/>
              </a:spcBef>
              <a:spcAft>
                <a:spcPts val="0"/>
              </a:spcAft>
              <a:buClr>
                <a:srgbClr val="A3A4B5"/>
              </a:buClr>
              <a:buSzPts val="1800"/>
              <a:buFont typeface="Proxima Nova"/>
              <a:buNone/>
            </a:pPr>
            <a:fld id="{00000000-1234-1234-1234-123412341234}" type="slidenum">
              <a:rPr lang="en-US"/>
              <a:t>‹#›</a:t>
            </a:fld>
            <a:endParaRPr/>
          </a:p>
        </p:txBody>
      </p:sp>
      <p:sp>
        <p:nvSpPr>
          <p:cNvPr id="878" name="Google Shape;878;p90"/>
          <p:cNvSpPr/>
          <p:nvPr/>
        </p:nvSpPr>
        <p:spPr>
          <a:xfrm>
            <a:off x="5506240" y="7512766"/>
            <a:ext cx="11563200" cy="1866300"/>
          </a:xfrm>
          <a:prstGeom prst="roundRect">
            <a:avLst>
              <a:gd fmla="val 8284" name="adj"/>
            </a:avLst>
          </a:prstGeom>
          <a:solidFill>
            <a:srgbClr val="C9DAF8"/>
          </a:solidFill>
          <a:ln cap="flat" cmpd="sng" w="9525">
            <a:solidFill>
              <a:schemeClr val="accent2"/>
            </a:solidFill>
            <a:prstDash val="solid"/>
            <a:round/>
            <a:headEnd len="sm" w="sm" type="none"/>
            <a:tailEnd len="sm" w="sm" type="none"/>
          </a:ln>
        </p:spPr>
        <p:txBody>
          <a:bodyPr anchorCtr="0" anchor="ctr" bIns="243800" lIns="243800" spcFirstLastPara="1" rIns="243800" wrap="square" tIns="243800">
            <a:noAutofit/>
          </a:bodyPr>
          <a:lstStyle/>
          <a:p>
            <a:pPr indent="0" lvl="0" marL="0" rtl="0" algn="ctr">
              <a:spcBef>
                <a:spcPts val="0"/>
              </a:spcBef>
              <a:spcAft>
                <a:spcPts val="0"/>
              </a:spcAft>
              <a:buNone/>
            </a:pPr>
            <a:r>
              <a:t/>
            </a:r>
            <a:endParaRPr sz="2400">
              <a:solidFill>
                <a:srgbClr val="FFFFFF"/>
              </a:solidFill>
              <a:latin typeface="Proxima Nova"/>
              <a:ea typeface="Proxima Nova"/>
              <a:cs typeface="Proxima Nova"/>
              <a:sym typeface="Proxima Nova"/>
            </a:endParaRPr>
          </a:p>
        </p:txBody>
      </p:sp>
      <p:sp>
        <p:nvSpPr>
          <p:cNvPr id="879" name="Google Shape;879;p90"/>
          <p:cNvSpPr txBox="1"/>
          <p:nvPr/>
        </p:nvSpPr>
        <p:spPr>
          <a:xfrm>
            <a:off x="7153609" y="6574132"/>
            <a:ext cx="8400900" cy="1171200"/>
          </a:xfrm>
          <a:prstGeom prst="rect">
            <a:avLst/>
          </a:prstGeom>
          <a:noFill/>
          <a:ln>
            <a:noFill/>
          </a:ln>
        </p:spPr>
        <p:txBody>
          <a:bodyPr anchorCtr="0" anchor="ctr" bIns="243800" lIns="243800" spcFirstLastPara="1" rIns="243800" wrap="square" tIns="243800">
            <a:noAutofit/>
          </a:bodyPr>
          <a:lstStyle/>
          <a:p>
            <a:pPr indent="0" lvl="0" marL="0" rtl="0" algn="ctr">
              <a:spcBef>
                <a:spcPts val="0"/>
              </a:spcBef>
              <a:spcAft>
                <a:spcPts val="0"/>
              </a:spcAft>
              <a:buNone/>
            </a:pPr>
            <a:r>
              <a:rPr b="1" lang="en-US" sz="3200">
                <a:solidFill>
                  <a:srgbClr val="FFFFFF"/>
                </a:solidFill>
                <a:latin typeface="Proxima Nova"/>
                <a:ea typeface="Proxima Nova"/>
                <a:cs typeface="Proxima Nova"/>
                <a:sym typeface="Proxima Nova"/>
              </a:rPr>
              <a:t>Scalable </a:t>
            </a:r>
            <a:r>
              <a:rPr b="1" lang="en-US" sz="3200">
                <a:solidFill>
                  <a:srgbClr val="FFFFFF"/>
                </a:solidFill>
                <a:latin typeface="Proxima Nova"/>
                <a:ea typeface="Proxima Nova"/>
                <a:cs typeface="Proxima Nova"/>
                <a:sym typeface="Proxima Nova"/>
              </a:rPr>
              <a:t>Data Pipelines</a:t>
            </a:r>
            <a:endParaRPr b="1" sz="3200">
              <a:solidFill>
                <a:srgbClr val="FFFFFF"/>
              </a:solidFill>
              <a:latin typeface="Proxima Nova"/>
              <a:ea typeface="Proxima Nova"/>
              <a:cs typeface="Proxima Nova"/>
              <a:sym typeface="Proxima Nova"/>
            </a:endParaRPr>
          </a:p>
        </p:txBody>
      </p:sp>
      <p:sp>
        <p:nvSpPr>
          <p:cNvPr id="880" name="Google Shape;880;p90"/>
          <p:cNvSpPr/>
          <p:nvPr/>
        </p:nvSpPr>
        <p:spPr>
          <a:xfrm>
            <a:off x="10497333" y="7746133"/>
            <a:ext cx="2128800" cy="1400100"/>
          </a:xfrm>
          <a:prstGeom prst="roundRect">
            <a:avLst>
              <a:gd fmla="val 8284" name="adj"/>
            </a:avLst>
          </a:prstGeom>
          <a:solidFill>
            <a:srgbClr val="00253E"/>
          </a:solidFill>
          <a:ln cap="flat" cmpd="sng" w="9525">
            <a:solidFill>
              <a:srgbClr val="1AB9A5"/>
            </a:solidFill>
            <a:prstDash val="solid"/>
            <a:round/>
            <a:headEnd len="sm" w="sm" type="none"/>
            <a:tailEnd len="sm" w="sm" type="none"/>
          </a:ln>
        </p:spPr>
        <p:txBody>
          <a:bodyPr anchorCtr="0" anchor="ctr" bIns="243800" lIns="243800" spcFirstLastPara="1" rIns="243800" wrap="square" tIns="243800">
            <a:noAutofit/>
          </a:bodyPr>
          <a:lstStyle/>
          <a:p>
            <a:pPr indent="0" lvl="0" marL="0" rtl="0" algn="ctr">
              <a:spcBef>
                <a:spcPts val="0"/>
              </a:spcBef>
              <a:spcAft>
                <a:spcPts val="0"/>
              </a:spcAft>
              <a:buNone/>
            </a:pPr>
            <a:r>
              <a:rPr lang="en-US" sz="2700">
                <a:solidFill>
                  <a:srgbClr val="FFFFFF"/>
                </a:solidFill>
                <a:latin typeface="Proxima Nova"/>
                <a:ea typeface="Proxima Nova"/>
                <a:cs typeface="Proxima Nova"/>
                <a:sym typeface="Proxima Nova"/>
              </a:rPr>
              <a:t>Data Processor</a:t>
            </a:r>
            <a:endParaRPr sz="2700">
              <a:solidFill>
                <a:srgbClr val="FFFFFF"/>
              </a:solidFill>
              <a:latin typeface="Proxima Nova"/>
              <a:ea typeface="Proxima Nova"/>
              <a:cs typeface="Proxima Nova"/>
              <a:sym typeface="Proxima Nova"/>
            </a:endParaRPr>
          </a:p>
        </p:txBody>
      </p:sp>
      <p:sp>
        <p:nvSpPr>
          <p:cNvPr id="881" name="Google Shape;881;p90"/>
          <p:cNvSpPr/>
          <p:nvPr/>
        </p:nvSpPr>
        <p:spPr>
          <a:xfrm>
            <a:off x="7420000" y="7746133"/>
            <a:ext cx="2128800" cy="1400100"/>
          </a:xfrm>
          <a:prstGeom prst="roundRect">
            <a:avLst>
              <a:gd fmla="val 8284" name="adj"/>
            </a:avLst>
          </a:prstGeom>
          <a:solidFill>
            <a:srgbClr val="00253E"/>
          </a:solidFill>
          <a:ln cap="flat" cmpd="sng" w="9525">
            <a:solidFill>
              <a:srgbClr val="1AB9A5"/>
            </a:solidFill>
            <a:prstDash val="solid"/>
            <a:round/>
            <a:headEnd len="sm" w="sm" type="none"/>
            <a:tailEnd len="sm" w="sm" type="none"/>
          </a:ln>
        </p:spPr>
        <p:txBody>
          <a:bodyPr anchorCtr="0" anchor="ctr" bIns="243800" lIns="243800" spcFirstLastPara="1" rIns="243800" wrap="square" tIns="243800">
            <a:noAutofit/>
          </a:bodyPr>
          <a:lstStyle/>
          <a:p>
            <a:pPr indent="0" lvl="0" marL="0" rtl="0" algn="l">
              <a:spcBef>
                <a:spcPts val="0"/>
              </a:spcBef>
              <a:spcAft>
                <a:spcPts val="0"/>
              </a:spcAft>
              <a:buNone/>
            </a:pPr>
            <a:r>
              <a:rPr lang="en-US" sz="2400">
                <a:solidFill>
                  <a:srgbClr val="FFFFFF"/>
                </a:solidFill>
                <a:latin typeface="Proxima Nova"/>
                <a:ea typeface="Proxima Nova"/>
                <a:cs typeface="Proxima Nova"/>
                <a:sym typeface="Proxima Nova"/>
              </a:rPr>
              <a:t>        S3</a:t>
            </a:r>
            <a:endParaRPr sz="2400">
              <a:solidFill>
                <a:srgbClr val="FFFFFF"/>
              </a:solidFill>
              <a:latin typeface="Proxima Nova"/>
              <a:ea typeface="Proxima Nova"/>
              <a:cs typeface="Proxima Nova"/>
              <a:sym typeface="Proxima Nova"/>
            </a:endParaRPr>
          </a:p>
          <a:p>
            <a:pPr indent="0" lvl="0" marL="0" rtl="0" algn="l">
              <a:spcBef>
                <a:spcPts val="0"/>
              </a:spcBef>
              <a:spcAft>
                <a:spcPts val="0"/>
              </a:spcAft>
              <a:buNone/>
            </a:pPr>
            <a:r>
              <a:rPr lang="en-US" sz="2400">
                <a:solidFill>
                  <a:srgbClr val="FFFFFF"/>
                </a:solidFill>
                <a:latin typeface="Proxima Nova"/>
                <a:ea typeface="Proxima Nova"/>
                <a:cs typeface="Proxima Nova"/>
                <a:sym typeface="Proxima Nova"/>
              </a:rPr>
              <a:t>    Source</a:t>
            </a:r>
            <a:endParaRPr sz="2400">
              <a:solidFill>
                <a:srgbClr val="FFFFFF"/>
              </a:solidFill>
              <a:latin typeface="Proxima Nova"/>
              <a:ea typeface="Proxima Nova"/>
              <a:cs typeface="Proxima Nova"/>
              <a:sym typeface="Proxima Nova"/>
            </a:endParaRPr>
          </a:p>
        </p:txBody>
      </p:sp>
      <p:sp>
        <p:nvSpPr>
          <p:cNvPr id="882" name="Google Shape;882;p90"/>
          <p:cNvSpPr/>
          <p:nvPr/>
        </p:nvSpPr>
        <p:spPr>
          <a:xfrm>
            <a:off x="13587800" y="7746125"/>
            <a:ext cx="2229600" cy="1400100"/>
          </a:xfrm>
          <a:prstGeom prst="roundRect">
            <a:avLst>
              <a:gd fmla="val 8284" name="adj"/>
            </a:avLst>
          </a:prstGeom>
          <a:solidFill>
            <a:srgbClr val="00253E"/>
          </a:solidFill>
          <a:ln cap="flat" cmpd="sng" w="9525">
            <a:solidFill>
              <a:srgbClr val="1AB9A5"/>
            </a:solidFill>
            <a:prstDash val="solid"/>
            <a:round/>
            <a:headEnd len="sm" w="sm" type="none"/>
            <a:tailEnd len="sm" w="sm" type="none"/>
          </a:ln>
        </p:spPr>
        <p:txBody>
          <a:bodyPr anchorCtr="0" anchor="ctr" bIns="243800" lIns="243800" spcFirstLastPara="1" rIns="243800" wrap="square" tIns="243800">
            <a:noAutofit/>
          </a:bodyPr>
          <a:lstStyle/>
          <a:p>
            <a:pPr indent="0" lvl="0" marL="0" rtl="0" algn="ctr">
              <a:spcBef>
                <a:spcPts val="0"/>
              </a:spcBef>
              <a:spcAft>
                <a:spcPts val="0"/>
              </a:spcAft>
              <a:buNone/>
            </a:pPr>
            <a:r>
              <a:rPr lang="en-US" sz="2700">
                <a:solidFill>
                  <a:srgbClr val="FFFFFF"/>
                </a:solidFill>
                <a:latin typeface="Proxima Nova"/>
                <a:ea typeface="Proxima Nova"/>
                <a:cs typeface="Proxima Nova"/>
                <a:sym typeface="Proxima Nova"/>
              </a:rPr>
              <a:t>Cassandra Sink</a:t>
            </a:r>
            <a:endParaRPr sz="2700">
              <a:solidFill>
                <a:srgbClr val="FFFFFF"/>
              </a:solidFill>
              <a:latin typeface="Proxima Nova"/>
              <a:ea typeface="Proxima Nova"/>
              <a:cs typeface="Proxima Nova"/>
              <a:sym typeface="Proxima Nova"/>
            </a:endParaRPr>
          </a:p>
        </p:txBody>
      </p:sp>
      <p:pic>
        <p:nvPicPr>
          <p:cNvPr id="883" name="Google Shape;883;p90"/>
          <p:cNvPicPr preferRelativeResize="0"/>
          <p:nvPr/>
        </p:nvPicPr>
        <p:blipFill>
          <a:blip r:embed="rId3">
            <a:alphaModFix/>
          </a:blip>
          <a:stretch>
            <a:fillRect/>
          </a:stretch>
        </p:blipFill>
        <p:spPr>
          <a:xfrm>
            <a:off x="9194670" y="8674597"/>
            <a:ext cx="633400" cy="610000"/>
          </a:xfrm>
          <a:prstGeom prst="rect">
            <a:avLst/>
          </a:prstGeom>
          <a:noFill/>
          <a:ln>
            <a:noFill/>
          </a:ln>
        </p:spPr>
      </p:pic>
      <p:pic>
        <p:nvPicPr>
          <p:cNvPr id="884" name="Google Shape;884;p90"/>
          <p:cNvPicPr preferRelativeResize="0"/>
          <p:nvPr/>
        </p:nvPicPr>
        <p:blipFill>
          <a:blip r:embed="rId3">
            <a:alphaModFix/>
          </a:blip>
          <a:stretch>
            <a:fillRect/>
          </a:stretch>
        </p:blipFill>
        <p:spPr>
          <a:xfrm>
            <a:off x="12291270" y="8674597"/>
            <a:ext cx="633400" cy="610000"/>
          </a:xfrm>
          <a:prstGeom prst="rect">
            <a:avLst/>
          </a:prstGeom>
          <a:noFill/>
          <a:ln>
            <a:noFill/>
          </a:ln>
        </p:spPr>
      </p:pic>
      <p:pic>
        <p:nvPicPr>
          <p:cNvPr id="885" name="Google Shape;885;p90"/>
          <p:cNvPicPr preferRelativeResize="0"/>
          <p:nvPr/>
        </p:nvPicPr>
        <p:blipFill>
          <a:blip r:embed="rId3">
            <a:alphaModFix/>
          </a:blip>
          <a:stretch>
            <a:fillRect/>
          </a:stretch>
        </p:blipFill>
        <p:spPr>
          <a:xfrm>
            <a:off x="15478670" y="8674597"/>
            <a:ext cx="633400" cy="610000"/>
          </a:xfrm>
          <a:prstGeom prst="rect">
            <a:avLst/>
          </a:prstGeom>
          <a:noFill/>
          <a:ln>
            <a:noFill/>
          </a:ln>
        </p:spPr>
      </p:pic>
      <p:sp>
        <p:nvSpPr>
          <p:cNvPr id="886" name="Google Shape;886;p90"/>
          <p:cNvSpPr txBox="1"/>
          <p:nvPr/>
        </p:nvSpPr>
        <p:spPr>
          <a:xfrm rot="995">
            <a:off x="2836868" y="8419716"/>
            <a:ext cx="3109500" cy="609600"/>
          </a:xfrm>
          <a:prstGeom prst="rect">
            <a:avLst/>
          </a:prstGeom>
          <a:noFill/>
          <a:ln>
            <a:noFill/>
          </a:ln>
        </p:spPr>
        <p:txBody>
          <a:bodyPr anchorCtr="0" anchor="ctr" bIns="243800" lIns="243800" spcFirstLastPara="1" rIns="243800" wrap="square" tIns="243800">
            <a:noAutofit/>
          </a:bodyPr>
          <a:lstStyle/>
          <a:p>
            <a:pPr indent="0" lvl="0" marL="0" rtl="0" algn="ctr">
              <a:spcBef>
                <a:spcPts val="0"/>
              </a:spcBef>
              <a:spcAft>
                <a:spcPts val="0"/>
              </a:spcAft>
              <a:buNone/>
            </a:pPr>
            <a:r>
              <a:rPr b="1" lang="en-US" sz="2700">
                <a:solidFill>
                  <a:srgbClr val="FFFFFF"/>
                </a:solidFill>
                <a:latin typeface="Proxima Nova"/>
                <a:ea typeface="Proxima Nova"/>
                <a:cs typeface="Proxima Nova"/>
                <a:sym typeface="Proxima Nova"/>
              </a:rPr>
              <a:t>Read From</a:t>
            </a:r>
            <a:endParaRPr b="1" sz="2700">
              <a:solidFill>
                <a:srgbClr val="FFFFFF"/>
              </a:solidFill>
              <a:latin typeface="Proxima Nova"/>
              <a:ea typeface="Proxima Nova"/>
              <a:cs typeface="Proxima Nova"/>
              <a:sym typeface="Proxima Nova"/>
            </a:endParaRPr>
          </a:p>
        </p:txBody>
      </p:sp>
      <p:cxnSp>
        <p:nvCxnSpPr>
          <p:cNvPr id="887" name="Google Shape;887;p90"/>
          <p:cNvCxnSpPr>
            <a:stCxn id="888" idx="3"/>
            <a:endCxn id="878" idx="1"/>
          </p:cNvCxnSpPr>
          <p:nvPr/>
        </p:nvCxnSpPr>
        <p:spPr>
          <a:xfrm>
            <a:off x="3276940" y="8419216"/>
            <a:ext cx="2229300" cy="26700"/>
          </a:xfrm>
          <a:prstGeom prst="straightConnector1">
            <a:avLst/>
          </a:prstGeom>
          <a:noFill/>
          <a:ln cap="flat" cmpd="sng" w="9525">
            <a:solidFill>
              <a:srgbClr val="F3F3F3"/>
            </a:solidFill>
            <a:prstDash val="solid"/>
            <a:round/>
            <a:headEnd len="med" w="med" type="triangle"/>
            <a:tailEnd len="med" w="med" type="triangle"/>
          </a:ln>
        </p:spPr>
      </p:cxnSp>
      <p:sp>
        <p:nvSpPr>
          <p:cNvPr id="889" name="Google Shape;889;p90"/>
          <p:cNvSpPr txBox="1"/>
          <p:nvPr/>
        </p:nvSpPr>
        <p:spPr>
          <a:xfrm rot="995">
            <a:off x="16804068" y="8394383"/>
            <a:ext cx="3109500" cy="609600"/>
          </a:xfrm>
          <a:prstGeom prst="rect">
            <a:avLst/>
          </a:prstGeom>
          <a:noFill/>
          <a:ln>
            <a:noFill/>
          </a:ln>
        </p:spPr>
        <p:txBody>
          <a:bodyPr anchorCtr="0" anchor="ctr" bIns="243800" lIns="243800" spcFirstLastPara="1" rIns="243800" wrap="square" tIns="243800">
            <a:noAutofit/>
          </a:bodyPr>
          <a:lstStyle/>
          <a:p>
            <a:pPr indent="0" lvl="0" marL="0" rtl="0" algn="ctr">
              <a:spcBef>
                <a:spcPts val="0"/>
              </a:spcBef>
              <a:spcAft>
                <a:spcPts val="0"/>
              </a:spcAft>
              <a:buNone/>
            </a:pPr>
            <a:r>
              <a:rPr b="1" lang="en-US" sz="2700">
                <a:solidFill>
                  <a:srgbClr val="FFFFFF"/>
                </a:solidFill>
                <a:latin typeface="Proxima Nova"/>
                <a:ea typeface="Proxima Nova"/>
                <a:cs typeface="Proxima Nova"/>
                <a:sym typeface="Proxima Nova"/>
              </a:rPr>
              <a:t>Write To</a:t>
            </a:r>
            <a:endParaRPr b="1" sz="2700">
              <a:solidFill>
                <a:srgbClr val="FFFFFF"/>
              </a:solidFill>
              <a:latin typeface="Proxima Nova"/>
              <a:ea typeface="Proxima Nova"/>
              <a:cs typeface="Proxima Nova"/>
              <a:sym typeface="Proxima Nova"/>
            </a:endParaRPr>
          </a:p>
        </p:txBody>
      </p:sp>
      <p:cxnSp>
        <p:nvCxnSpPr>
          <p:cNvPr id="890" name="Google Shape;890;p90"/>
          <p:cNvCxnSpPr/>
          <p:nvPr/>
        </p:nvCxnSpPr>
        <p:spPr>
          <a:xfrm>
            <a:off x="17244099" y="8419265"/>
            <a:ext cx="2229600" cy="27300"/>
          </a:xfrm>
          <a:prstGeom prst="straightConnector1">
            <a:avLst/>
          </a:prstGeom>
          <a:noFill/>
          <a:ln cap="flat" cmpd="sng" w="9525">
            <a:solidFill>
              <a:srgbClr val="F3F3F3"/>
            </a:solidFill>
            <a:prstDash val="solid"/>
            <a:round/>
            <a:headEnd len="med" w="med" type="triangle"/>
            <a:tailEnd len="med" w="med" type="triangle"/>
          </a:ln>
        </p:spPr>
      </p:cxnSp>
      <p:grpSp>
        <p:nvGrpSpPr>
          <p:cNvPr id="891" name="Google Shape;891;p90"/>
          <p:cNvGrpSpPr/>
          <p:nvPr/>
        </p:nvGrpSpPr>
        <p:grpSpPr>
          <a:xfrm>
            <a:off x="19648350" y="7267128"/>
            <a:ext cx="4296000" cy="2331600"/>
            <a:chOff x="17085275" y="2524100"/>
            <a:chExt cx="4296000" cy="2331600"/>
          </a:xfrm>
        </p:grpSpPr>
        <p:sp>
          <p:nvSpPr>
            <p:cNvPr id="892" name="Google Shape;892;p90"/>
            <p:cNvSpPr/>
            <p:nvPr/>
          </p:nvSpPr>
          <p:spPr>
            <a:xfrm>
              <a:off x="17085275" y="2524100"/>
              <a:ext cx="4296000" cy="2331600"/>
            </a:xfrm>
            <a:prstGeom prst="roundRect">
              <a:avLst>
                <a:gd fmla="val 16667" name="adj"/>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93" name="Google Shape;893;p90"/>
            <p:cNvPicPr preferRelativeResize="0"/>
            <p:nvPr/>
          </p:nvPicPr>
          <p:blipFill rotWithShape="1">
            <a:blip r:embed="rId4">
              <a:alphaModFix/>
            </a:blip>
            <a:srcRect b="0" l="0" r="0" t="0"/>
            <a:stretch/>
          </p:blipFill>
          <p:spPr>
            <a:xfrm>
              <a:off x="17319100" y="3136493"/>
              <a:ext cx="1239200" cy="1314407"/>
            </a:xfrm>
            <a:prstGeom prst="rect">
              <a:avLst/>
            </a:prstGeom>
            <a:noFill/>
            <a:ln>
              <a:noFill/>
            </a:ln>
          </p:spPr>
        </p:pic>
        <p:pic>
          <p:nvPicPr>
            <p:cNvPr id="894" name="Google Shape;894;p90"/>
            <p:cNvPicPr preferRelativeResize="0"/>
            <p:nvPr/>
          </p:nvPicPr>
          <p:blipFill rotWithShape="1">
            <a:blip r:embed="rId4">
              <a:alphaModFix/>
            </a:blip>
            <a:srcRect b="0" l="0" r="0" t="0"/>
            <a:stretch/>
          </p:blipFill>
          <p:spPr>
            <a:xfrm>
              <a:off x="18673012" y="2748031"/>
              <a:ext cx="1239200" cy="1314407"/>
            </a:xfrm>
            <a:prstGeom prst="rect">
              <a:avLst/>
            </a:prstGeom>
            <a:noFill/>
            <a:ln>
              <a:noFill/>
            </a:ln>
          </p:spPr>
        </p:pic>
        <p:pic>
          <p:nvPicPr>
            <p:cNvPr id="895" name="Google Shape;895;p90"/>
            <p:cNvPicPr preferRelativeResize="0"/>
            <p:nvPr/>
          </p:nvPicPr>
          <p:blipFill rotWithShape="1">
            <a:blip r:embed="rId4">
              <a:alphaModFix/>
            </a:blip>
            <a:srcRect b="0" l="0" r="0" t="0"/>
            <a:stretch/>
          </p:blipFill>
          <p:spPr>
            <a:xfrm>
              <a:off x="20008162" y="3155081"/>
              <a:ext cx="1239200" cy="1314407"/>
            </a:xfrm>
            <a:prstGeom prst="rect">
              <a:avLst/>
            </a:prstGeom>
            <a:noFill/>
            <a:ln>
              <a:noFill/>
            </a:ln>
          </p:spPr>
        </p:pic>
      </p:grpSp>
      <p:grpSp>
        <p:nvGrpSpPr>
          <p:cNvPr id="896" name="Google Shape;896;p90"/>
          <p:cNvGrpSpPr/>
          <p:nvPr/>
        </p:nvGrpSpPr>
        <p:grpSpPr>
          <a:xfrm>
            <a:off x="607975" y="7232871"/>
            <a:ext cx="2536832" cy="2562261"/>
            <a:chOff x="3047327" y="2437862"/>
            <a:chExt cx="951300" cy="960836"/>
          </a:xfrm>
        </p:grpSpPr>
        <p:pic>
          <p:nvPicPr>
            <p:cNvPr id="897" name="Google Shape;897;p90"/>
            <p:cNvPicPr preferRelativeResize="0"/>
            <p:nvPr/>
          </p:nvPicPr>
          <p:blipFill>
            <a:blip r:embed="rId5">
              <a:alphaModFix/>
            </a:blip>
            <a:stretch>
              <a:fillRect/>
            </a:stretch>
          </p:blipFill>
          <p:spPr>
            <a:xfrm>
              <a:off x="3147512" y="2437862"/>
              <a:ext cx="750925" cy="750925"/>
            </a:xfrm>
            <a:prstGeom prst="rect">
              <a:avLst/>
            </a:prstGeom>
            <a:noFill/>
            <a:ln>
              <a:noFill/>
            </a:ln>
          </p:spPr>
        </p:pic>
        <p:sp>
          <p:nvSpPr>
            <p:cNvPr id="898" name="Google Shape;898;p90"/>
            <p:cNvSpPr txBox="1"/>
            <p:nvPr/>
          </p:nvSpPr>
          <p:spPr>
            <a:xfrm>
              <a:off x="3047327" y="3185998"/>
              <a:ext cx="951300" cy="212700"/>
            </a:xfrm>
            <a:prstGeom prst="rect">
              <a:avLst/>
            </a:prstGeom>
            <a:noFill/>
            <a:ln>
              <a:noFill/>
            </a:ln>
          </p:spPr>
          <p:txBody>
            <a:bodyPr anchorCtr="0" anchor="ctr" bIns="243800" lIns="243800" spcFirstLastPara="1" rIns="243800" wrap="square" tIns="243800">
              <a:noAutofit/>
            </a:bodyPr>
            <a:lstStyle/>
            <a:p>
              <a:pPr indent="0" lvl="0" marL="0" rtl="0" algn="ctr">
                <a:spcBef>
                  <a:spcPts val="0"/>
                </a:spcBef>
                <a:spcAft>
                  <a:spcPts val="0"/>
                </a:spcAft>
                <a:buNone/>
              </a:pPr>
              <a:r>
                <a:rPr b="1" lang="en-US" sz="2700">
                  <a:solidFill>
                    <a:srgbClr val="FFFFFF"/>
                  </a:solidFill>
                  <a:latin typeface="Proxima Nova"/>
                  <a:ea typeface="Proxima Nova"/>
                  <a:cs typeface="Proxima Nova"/>
                  <a:sym typeface="Proxima Nova"/>
                </a:rPr>
                <a:t>AWS S3</a:t>
              </a:r>
              <a:endParaRPr b="1" sz="2700">
                <a:solidFill>
                  <a:srgbClr val="FFFFFF"/>
                </a:solidFill>
                <a:latin typeface="Proxima Nova"/>
                <a:ea typeface="Proxima Nova"/>
                <a:cs typeface="Proxima Nova"/>
                <a:sym typeface="Proxima Nova"/>
              </a:endParaRPr>
            </a:p>
          </p:txBody>
        </p:sp>
      </p:gr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2" name="Shape 902"/>
        <p:cNvGrpSpPr/>
        <p:nvPr/>
      </p:nvGrpSpPr>
      <p:grpSpPr>
        <a:xfrm>
          <a:off x="0" y="0"/>
          <a:ext cx="0" cy="0"/>
          <a:chOff x="0" y="0"/>
          <a:chExt cx="0" cy="0"/>
        </a:xfrm>
      </p:grpSpPr>
      <p:sp>
        <p:nvSpPr>
          <p:cNvPr id="903" name="Google Shape;903;p91"/>
          <p:cNvSpPr txBox="1"/>
          <p:nvPr>
            <p:ph type="title"/>
          </p:nvPr>
        </p:nvSpPr>
        <p:spPr>
          <a:xfrm>
            <a:off x="862701" y="449447"/>
            <a:ext cx="22664700" cy="1694400"/>
          </a:xfrm>
          <a:prstGeom prst="rect">
            <a:avLst/>
          </a:prstGeom>
          <a:no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FFFFFF"/>
              </a:buClr>
              <a:buSzPts val="8000"/>
              <a:buFont typeface="Proxima Nova"/>
              <a:buNone/>
            </a:pPr>
            <a:r>
              <a:rPr lang="en-US"/>
              <a:t>YugaWare Console</a:t>
            </a:r>
            <a:endParaRPr/>
          </a:p>
          <a:p>
            <a:pPr indent="0" lvl="0" marL="0" rtl="0" algn="l">
              <a:lnSpc>
                <a:spcPct val="85000"/>
              </a:lnSpc>
              <a:spcBef>
                <a:spcPts val="0"/>
              </a:spcBef>
              <a:spcAft>
                <a:spcPts val="0"/>
              </a:spcAft>
              <a:buClr>
                <a:srgbClr val="002D36"/>
              </a:buClr>
              <a:buSzPts val="8000"/>
              <a:buFont typeface="Montserrat"/>
              <a:buNone/>
            </a:pPr>
            <a:r>
              <a:rPr lang="en-US" sz="4300">
                <a:solidFill>
                  <a:srgbClr val="F75820"/>
                </a:solidFill>
                <a:latin typeface="Montserrat"/>
                <a:ea typeface="Montserrat"/>
                <a:cs typeface="Montserrat"/>
                <a:sym typeface="Montserrat"/>
              </a:rPr>
              <a:t>Day 2 Automation and Operations</a:t>
            </a:r>
            <a:endParaRPr/>
          </a:p>
        </p:txBody>
      </p:sp>
      <p:sp>
        <p:nvSpPr>
          <p:cNvPr id="904" name="Google Shape;904;p91"/>
          <p:cNvSpPr txBox="1"/>
          <p:nvPr>
            <p:ph idx="1" type="body"/>
          </p:nvPr>
        </p:nvSpPr>
        <p:spPr>
          <a:xfrm>
            <a:off x="1219210" y="2438402"/>
            <a:ext cx="22058100" cy="9051900"/>
          </a:xfrm>
          <a:prstGeom prst="rect">
            <a:avLst/>
          </a:prstGeom>
          <a:noFill/>
          <a:ln>
            <a:noFill/>
          </a:ln>
        </p:spPr>
        <p:txBody>
          <a:bodyPr anchorCtr="0" anchor="t" bIns="121900" lIns="121900" spcFirstLastPara="1" rIns="121900" wrap="square" tIns="121900">
            <a:noAutofit/>
          </a:bodyPr>
          <a:lstStyle/>
          <a:p>
            <a:pPr indent="-647700" lvl="0" marL="457200" rtl="0" algn="l">
              <a:spcBef>
                <a:spcPts val="0"/>
              </a:spcBef>
              <a:spcAft>
                <a:spcPts val="0"/>
              </a:spcAft>
              <a:buClr>
                <a:srgbClr val="FFFFFF"/>
              </a:buClr>
              <a:buSzPts val="6600"/>
              <a:buFont typeface="Arial"/>
              <a:buChar char="●"/>
            </a:pPr>
            <a:r>
              <a:rPr lang="en-US" sz="6600">
                <a:solidFill>
                  <a:srgbClr val="FFFFFF"/>
                </a:solidFill>
              </a:rPr>
              <a:t>Integrated Prometheus for monitoring</a:t>
            </a:r>
            <a:endParaRPr sz="6600">
              <a:solidFill>
                <a:srgbClr val="FFFFFF"/>
              </a:solidFill>
            </a:endParaRPr>
          </a:p>
          <a:p>
            <a:pPr indent="0" lvl="0" marL="457200" rtl="0" algn="l">
              <a:spcBef>
                <a:spcPts val="0"/>
              </a:spcBef>
              <a:spcAft>
                <a:spcPts val="0"/>
              </a:spcAft>
              <a:buNone/>
            </a:pPr>
            <a:r>
              <a:t/>
            </a:r>
            <a:endParaRPr sz="6600">
              <a:solidFill>
                <a:srgbClr val="FFFFFF"/>
              </a:solidFill>
            </a:endParaRPr>
          </a:p>
          <a:p>
            <a:pPr indent="-647700" lvl="0" marL="457200" rtl="0" algn="l">
              <a:spcBef>
                <a:spcPts val="0"/>
              </a:spcBef>
              <a:spcAft>
                <a:spcPts val="0"/>
              </a:spcAft>
              <a:buClr>
                <a:srgbClr val="FFFFFF"/>
              </a:buClr>
              <a:buSzPts val="6600"/>
              <a:buFont typeface="Arial"/>
              <a:buChar char="●"/>
            </a:pPr>
            <a:r>
              <a:rPr lang="en-US" sz="6600">
                <a:solidFill>
                  <a:srgbClr val="FFFFFF"/>
                </a:solidFill>
              </a:rPr>
              <a:t>Alerts &amp; Health Checks</a:t>
            </a:r>
            <a:endParaRPr sz="6600">
              <a:solidFill>
                <a:srgbClr val="FFFFFF"/>
              </a:solidFill>
            </a:endParaRPr>
          </a:p>
          <a:p>
            <a:pPr indent="0" lvl="0" marL="457200" rtl="0" algn="l">
              <a:spcBef>
                <a:spcPts val="0"/>
              </a:spcBef>
              <a:spcAft>
                <a:spcPts val="0"/>
              </a:spcAft>
              <a:buNone/>
            </a:pPr>
            <a:r>
              <a:t/>
            </a:r>
            <a:endParaRPr sz="6600">
              <a:solidFill>
                <a:srgbClr val="FFFFFF"/>
              </a:solidFill>
            </a:endParaRPr>
          </a:p>
          <a:p>
            <a:pPr indent="-647700" lvl="0" marL="457200" rtl="0" algn="l">
              <a:spcBef>
                <a:spcPts val="0"/>
              </a:spcBef>
              <a:spcAft>
                <a:spcPts val="0"/>
              </a:spcAft>
              <a:buClr>
                <a:srgbClr val="FFFFFF"/>
              </a:buClr>
              <a:buSzPts val="6600"/>
              <a:buFont typeface="Arial"/>
              <a:buChar char="●"/>
            </a:pPr>
            <a:r>
              <a:rPr lang="en-US" sz="6600">
                <a:solidFill>
                  <a:srgbClr val="FFFFFF"/>
                </a:solidFill>
              </a:rPr>
              <a:t>Backup/Restore from Object Stores(ex.S3) &amp; NFS</a:t>
            </a:r>
            <a:endParaRPr sz="6600">
              <a:solidFill>
                <a:srgbClr val="FFFFFF"/>
              </a:solidFill>
            </a:endParaRPr>
          </a:p>
          <a:p>
            <a:pPr indent="0" lvl="0" marL="457200" rtl="0" algn="l">
              <a:spcBef>
                <a:spcPts val="0"/>
              </a:spcBef>
              <a:spcAft>
                <a:spcPts val="0"/>
              </a:spcAft>
              <a:buNone/>
            </a:pPr>
            <a:r>
              <a:t/>
            </a:r>
            <a:endParaRPr sz="6600">
              <a:solidFill>
                <a:srgbClr val="FFFFFF"/>
              </a:solidFill>
            </a:endParaRPr>
          </a:p>
          <a:p>
            <a:pPr indent="-647700" lvl="0" marL="457200" rtl="0" algn="l">
              <a:spcBef>
                <a:spcPts val="0"/>
              </a:spcBef>
              <a:spcAft>
                <a:spcPts val="0"/>
              </a:spcAft>
              <a:buClr>
                <a:srgbClr val="FFFFFF"/>
              </a:buClr>
              <a:buSzPts val="6600"/>
              <a:buFont typeface="Arial"/>
              <a:buChar char="●"/>
            </a:pPr>
            <a:r>
              <a:rPr lang="en-US" sz="6600">
                <a:solidFill>
                  <a:srgbClr val="FFFFFF"/>
                </a:solidFill>
              </a:rPr>
              <a:t>Rolling Upgrades</a:t>
            </a:r>
            <a:endParaRPr sz="6600">
              <a:solidFill>
                <a:srgbClr val="FFFFFF"/>
              </a:solidFill>
            </a:endParaRPr>
          </a:p>
        </p:txBody>
      </p:sp>
      <p:sp>
        <p:nvSpPr>
          <p:cNvPr id="905" name="Google Shape;905;p91"/>
          <p:cNvSpPr txBox="1"/>
          <p:nvPr>
            <p:ph idx="12" type="sldNum"/>
          </p:nvPr>
        </p:nvSpPr>
        <p:spPr>
          <a:xfrm>
            <a:off x="23626606" y="12693696"/>
            <a:ext cx="391500" cy="523200"/>
          </a:xfrm>
          <a:prstGeom prst="rect">
            <a:avLst/>
          </a:prstGeom>
          <a:noFill/>
          <a:ln>
            <a:noFill/>
          </a:ln>
        </p:spPr>
        <p:txBody>
          <a:bodyPr anchorCtr="0" anchor="ctr" bIns="121900" lIns="121900" spcFirstLastPara="1" rIns="121900" wrap="square" tIns="121900">
            <a:noAutofit/>
          </a:bodyPr>
          <a:lstStyle/>
          <a:p>
            <a:pPr indent="0" lvl="0" marL="0" rtl="0" algn="r">
              <a:spcBef>
                <a:spcPts val="0"/>
              </a:spcBef>
              <a:spcAft>
                <a:spcPts val="0"/>
              </a:spcAft>
              <a:buClr>
                <a:srgbClr val="A3A4B5"/>
              </a:buClr>
              <a:buSzPts val="1800"/>
              <a:buFont typeface="Proxima Nova"/>
              <a:buNone/>
            </a:pPr>
            <a:fld id="{00000000-1234-1234-1234-123412341234}" type="slidenum">
              <a:rPr lang="en-US"/>
              <a:t>‹#›</a:t>
            </a:fld>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9" name="Shape 909"/>
        <p:cNvGrpSpPr/>
        <p:nvPr/>
      </p:nvGrpSpPr>
      <p:grpSpPr>
        <a:xfrm>
          <a:off x="0" y="0"/>
          <a:ext cx="0" cy="0"/>
          <a:chOff x="0" y="0"/>
          <a:chExt cx="0" cy="0"/>
        </a:xfrm>
      </p:grpSpPr>
      <p:sp>
        <p:nvSpPr>
          <p:cNvPr id="910" name="Google Shape;910;p92"/>
          <p:cNvSpPr txBox="1"/>
          <p:nvPr>
            <p:ph idx="12" type="sldNum"/>
          </p:nvPr>
        </p:nvSpPr>
        <p:spPr>
          <a:xfrm>
            <a:off x="23626606" y="12693696"/>
            <a:ext cx="391500" cy="523200"/>
          </a:xfrm>
          <a:prstGeom prst="rect">
            <a:avLst/>
          </a:prstGeom>
          <a:noFill/>
          <a:ln>
            <a:noFill/>
          </a:ln>
        </p:spPr>
        <p:txBody>
          <a:bodyPr anchorCtr="0" anchor="ctr" bIns="121900" lIns="121900" spcFirstLastPara="1" rIns="121900" wrap="square" tIns="121900">
            <a:noAutofit/>
          </a:bodyPr>
          <a:lstStyle/>
          <a:p>
            <a:pPr indent="0" lvl="0" marL="0" rtl="0" algn="r">
              <a:spcBef>
                <a:spcPts val="0"/>
              </a:spcBef>
              <a:spcAft>
                <a:spcPts val="0"/>
              </a:spcAft>
              <a:buClr>
                <a:srgbClr val="A3A4B5"/>
              </a:buClr>
              <a:buSzPts val="1800"/>
              <a:buFont typeface="Proxima Nova"/>
              <a:buNone/>
            </a:pPr>
            <a:fld id="{00000000-1234-1234-1234-123412341234}" type="slidenum">
              <a:rPr lang="en-US"/>
              <a:t>‹#›</a:t>
            </a:fld>
            <a:endParaRPr/>
          </a:p>
        </p:txBody>
      </p:sp>
      <p:pic>
        <p:nvPicPr>
          <p:cNvPr id="911" name="Google Shape;911;p92"/>
          <p:cNvPicPr preferRelativeResize="0"/>
          <p:nvPr/>
        </p:nvPicPr>
        <p:blipFill rotWithShape="1">
          <a:blip r:embed="rId3">
            <a:alphaModFix amt="9000"/>
          </a:blip>
          <a:srcRect b="10617" l="9669" r="10420" t="9910"/>
          <a:stretch/>
        </p:blipFill>
        <p:spPr>
          <a:xfrm>
            <a:off x="5165859" y="225533"/>
            <a:ext cx="13565066" cy="13490464"/>
          </a:xfrm>
          <a:prstGeom prst="rect">
            <a:avLst/>
          </a:prstGeom>
          <a:noFill/>
          <a:ln>
            <a:noFill/>
          </a:ln>
        </p:spPr>
      </p:pic>
      <p:sp>
        <p:nvSpPr>
          <p:cNvPr id="912" name="Google Shape;912;p92"/>
          <p:cNvSpPr txBox="1"/>
          <p:nvPr/>
        </p:nvSpPr>
        <p:spPr>
          <a:xfrm>
            <a:off x="5583325" y="4976975"/>
            <a:ext cx="19373700" cy="2156700"/>
          </a:xfrm>
          <a:prstGeom prst="rect">
            <a:avLst/>
          </a:prstGeom>
          <a:noFill/>
          <a:ln>
            <a:noFill/>
          </a:ln>
        </p:spPr>
        <p:txBody>
          <a:bodyPr anchorCtr="0" anchor="ctr" bIns="243800" lIns="243800" spcFirstLastPara="1" rIns="243800" wrap="square" tIns="243800">
            <a:noAutofit/>
          </a:bodyPr>
          <a:lstStyle/>
          <a:p>
            <a:pPr indent="0" lvl="0" marL="0" rtl="0" algn="l">
              <a:spcBef>
                <a:spcPts val="0"/>
              </a:spcBef>
              <a:spcAft>
                <a:spcPts val="0"/>
              </a:spcAft>
              <a:buClr>
                <a:srgbClr val="FFFFFF"/>
              </a:buClr>
              <a:buFont typeface="Proxima Nova"/>
              <a:buNone/>
            </a:pPr>
            <a:r>
              <a:rPr b="1" lang="en-US" sz="10000">
                <a:solidFill>
                  <a:srgbClr val="FFFFFF"/>
                </a:solidFill>
                <a:latin typeface="Proxima Nova"/>
                <a:ea typeface="Proxima Nova"/>
                <a:cs typeface="Proxima Nova"/>
                <a:sym typeface="Proxima Nova"/>
              </a:rPr>
              <a:t>Real World Use-Cases</a:t>
            </a:r>
            <a:endParaRPr b="1" sz="10000">
              <a:solidFill>
                <a:srgbClr val="FFFFFF"/>
              </a:solidFill>
              <a:latin typeface="Proxima Nova"/>
              <a:ea typeface="Proxima Nova"/>
              <a:cs typeface="Proxima Nova"/>
              <a:sym typeface="Proxima Nova"/>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7" name="Shape 917"/>
        <p:cNvGrpSpPr/>
        <p:nvPr/>
      </p:nvGrpSpPr>
      <p:grpSpPr>
        <a:xfrm>
          <a:off x="0" y="0"/>
          <a:ext cx="0" cy="0"/>
          <a:chOff x="0" y="0"/>
          <a:chExt cx="0" cy="0"/>
        </a:xfrm>
      </p:grpSpPr>
      <p:pic>
        <p:nvPicPr>
          <p:cNvPr id="918" name="Google Shape;918;p93"/>
          <p:cNvPicPr preferRelativeResize="0"/>
          <p:nvPr/>
        </p:nvPicPr>
        <p:blipFill rotWithShape="1">
          <a:blip r:embed="rId3">
            <a:alphaModFix amt="14000"/>
          </a:blip>
          <a:srcRect b="0" l="0" r="0" t="0"/>
          <a:stretch/>
        </p:blipFill>
        <p:spPr>
          <a:xfrm>
            <a:off x="6270962" y="3771150"/>
            <a:ext cx="16648100" cy="8561335"/>
          </a:xfrm>
          <a:prstGeom prst="rect">
            <a:avLst/>
          </a:prstGeom>
          <a:noFill/>
          <a:ln>
            <a:noFill/>
          </a:ln>
        </p:spPr>
      </p:pic>
      <p:pic>
        <p:nvPicPr>
          <p:cNvPr id="919" name="Google Shape;919;p93"/>
          <p:cNvPicPr preferRelativeResize="0"/>
          <p:nvPr/>
        </p:nvPicPr>
        <p:blipFill rotWithShape="1">
          <a:blip r:embed="rId4">
            <a:alphaModFix/>
          </a:blip>
          <a:srcRect b="0" l="0" r="0" t="0"/>
          <a:stretch/>
        </p:blipFill>
        <p:spPr>
          <a:xfrm>
            <a:off x="6420996" y="5628914"/>
            <a:ext cx="1084584" cy="1084584"/>
          </a:xfrm>
          <a:prstGeom prst="rect">
            <a:avLst/>
          </a:prstGeom>
          <a:noFill/>
          <a:ln>
            <a:noFill/>
          </a:ln>
        </p:spPr>
      </p:pic>
      <p:pic>
        <p:nvPicPr>
          <p:cNvPr id="920" name="Google Shape;920;p93"/>
          <p:cNvPicPr preferRelativeResize="0"/>
          <p:nvPr/>
        </p:nvPicPr>
        <p:blipFill rotWithShape="1">
          <a:blip r:embed="rId5">
            <a:alphaModFix/>
          </a:blip>
          <a:srcRect b="0" l="0" r="0" t="0"/>
          <a:stretch/>
        </p:blipFill>
        <p:spPr>
          <a:xfrm>
            <a:off x="9800896" y="5664856"/>
            <a:ext cx="863072" cy="1048642"/>
          </a:xfrm>
          <a:prstGeom prst="rect">
            <a:avLst/>
          </a:prstGeom>
          <a:noFill/>
          <a:ln>
            <a:noFill/>
          </a:ln>
        </p:spPr>
      </p:pic>
      <p:pic>
        <p:nvPicPr>
          <p:cNvPr id="921" name="Google Shape;921;p93"/>
          <p:cNvPicPr preferRelativeResize="0"/>
          <p:nvPr/>
        </p:nvPicPr>
        <p:blipFill rotWithShape="1">
          <a:blip r:embed="rId6">
            <a:alphaModFix/>
          </a:blip>
          <a:srcRect b="0" l="0" r="0" t="0"/>
          <a:stretch/>
        </p:blipFill>
        <p:spPr>
          <a:xfrm>
            <a:off x="14823984" y="5179570"/>
            <a:ext cx="1051074" cy="1051074"/>
          </a:xfrm>
          <a:prstGeom prst="rect">
            <a:avLst/>
          </a:prstGeom>
          <a:noFill/>
          <a:ln>
            <a:noFill/>
          </a:ln>
        </p:spPr>
      </p:pic>
      <p:pic>
        <p:nvPicPr>
          <p:cNvPr id="922" name="Google Shape;922;p93"/>
          <p:cNvPicPr preferRelativeResize="0"/>
          <p:nvPr/>
        </p:nvPicPr>
        <p:blipFill rotWithShape="1">
          <a:blip r:embed="rId7">
            <a:alphaModFix/>
          </a:blip>
          <a:srcRect b="0" l="0" r="0" t="0"/>
          <a:stretch/>
        </p:blipFill>
        <p:spPr>
          <a:xfrm>
            <a:off x="14613977" y="5408286"/>
            <a:ext cx="1189938" cy="681082"/>
          </a:xfrm>
          <a:prstGeom prst="rect">
            <a:avLst/>
          </a:prstGeom>
          <a:noFill/>
          <a:ln>
            <a:noFill/>
          </a:ln>
        </p:spPr>
      </p:pic>
      <p:pic>
        <p:nvPicPr>
          <p:cNvPr id="923" name="Google Shape;923;p93"/>
          <p:cNvPicPr preferRelativeResize="0"/>
          <p:nvPr/>
        </p:nvPicPr>
        <p:blipFill rotWithShape="1">
          <a:blip r:embed="rId6">
            <a:alphaModFix/>
          </a:blip>
          <a:srcRect b="0" l="0" r="0" t="0"/>
          <a:stretch/>
        </p:blipFill>
        <p:spPr>
          <a:xfrm>
            <a:off x="6704554" y="6902908"/>
            <a:ext cx="1051074" cy="1051074"/>
          </a:xfrm>
          <a:prstGeom prst="rect">
            <a:avLst/>
          </a:prstGeom>
          <a:noFill/>
          <a:ln>
            <a:noFill/>
          </a:ln>
        </p:spPr>
      </p:pic>
      <p:pic>
        <p:nvPicPr>
          <p:cNvPr id="924" name="Google Shape;924;p93"/>
          <p:cNvPicPr preferRelativeResize="0"/>
          <p:nvPr/>
        </p:nvPicPr>
        <p:blipFill rotWithShape="1">
          <a:blip r:embed="rId7">
            <a:alphaModFix/>
          </a:blip>
          <a:srcRect b="0" l="0" r="0" t="0"/>
          <a:stretch/>
        </p:blipFill>
        <p:spPr>
          <a:xfrm>
            <a:off x="6494546" y="7131624"/>
            <a:ext cx="1189938" cy="681082"/>
          </a:xfrm>
          <a:prstGeom prst="rect">
            <a:avLst/>
          </a:prstGeom>
          <a:noFill/>
          <a:ln>
            <a:noFill/>
          </a:ln>
        </p:spPr>
      </p:pic>
      <p:pic>
        <p:nvPicPr>
          <p:cNvPr id="925" name="Google Shape;925;p93"/>
          <p:cNvPicPr preferRelativeResize="0"/>
          <p:nvPr/>
        </p:nvPicPr>
        <p:blipFill rotWithShape="1">
          <a:blip r:embed="rId6">
            <a:alphaModFix/>
          </a:blip>
          <a:srcRect b="0" l="0" r="0" t="0"/>
          <a:stretch/>
        </p:blipFill>
        <p:spPr>
          <a:xfrm>
            <a:off x="19941380" y="8062476"/>
            <a:ext cx="1051074" cy="1051074"/>
          </a:xfrm>
          <a:prstGeom prst="rect">
            <a:avLst/>
          </a:prstGeom>
          <a:noFill/>
          <a:ln>
            <a:noFill/>
          </a:ln>
        </p:spPr>
      </p:pic>
      <p:pic>
        <p:nvPicPr>
          <p:cNvPr id="926" name="Google Shape;926;p93"/>
          <p:cNvPicPr preferRelativeResize="0"/>
          <p:nvPr/>
        </p:nvPicPr>
        <p:blipFill rotWithShape="1">
          <a:blip r:embed="rId7">
            <a:alphaModFix/>
          </a:blip>
          <a:srcRect b="0" l="0" r="0" t="0"/>
          <a:stretch/>
        </p:blipFill>
        <p:spPr>
          <a:xfrm>
            <a:off x="19731372" y="8291192"/>
            <a:ext cx="1189938" cy="681082"/>
          </a:xfrm>
          <a:prstGeom prst="rect">
            <a:avLst/>
          </a:prstGeom>
          <a:noFill/>
          <a:ln>
            <a:noFill/>
          </a:ln>
        </p:spPr>
      </p:pic>
      <p:cxnSp>
        <p:nvCxnSpPr>
          <p:cNvPr id="927" name="Google Shape;927;p93"/>
          <p:cNvCxnSpPr>
            <a:endCxn id="920" idx="1"/>
          </p:cNvCxnSpPr>
          <p:nvPr/>
        </p:nvCxnSpPr>
        <p:spPr>
          <a:xfrm>
            <a:off x="7478896" y="6189177"/>
            <a:ext cx="2322000" cy="0"/>
          </a:xfrm>
          <a:prstGeom prst="straightConnector1">
            <a:avLst/>
          </a:prstGeom>
          <a:noFill/>
          <a:ln cap="flat" cmpd="sng" w="9525">
            <a:solidFill>
              <a:srgbClr val="344D78"/>
            </a:solidFill>
            <a:prstDash val="solid"/>
            <a:miter lim="800000"/>
            <a:headEnd len="sm" w="sm" type="none"/>
            <a:tailEnd len="med" w="med" type="triangle"/>
          </a:ln>
        </p:spPr>
      </p:cxnSp>
      <p:cxnSp>
        <p:nvCxnSpPr>
          <p:cNvPr id="928" name="Google Shape;928;p93"/>
          <p:cNvCxnSpPr/>
          <p:nvPr/>
        </p:nvCxnSpPr>
        <p:spPr>
          <a:xfrm>
            <a:off x="6794470" y="6607374"/>
            <a:ext cx="168600" cy="455400"/>
          </a:xfrm>
          <a:prstGeom prst="straightConnector1">
            <a:avLst/>
          </a:prstGeom>
          <a:noFill/>
          <a:ln cap="flat" cmpd="sng" w="9525">
            <a:solidFill>
              <a:schemeClr val="accent1"/>
            </a:solidFill>
            <a:prstDash val="solid"/>
            <a:miter lim="800000"/>
            <a:headEnd len="sm" w="sm" type="none"/>
            <a:tailEnd len="med" w="med" type="triangle"/>
          </a:ln>
        </p:spPr>
      </p:cxnSp>
      <p:cxnSp>
        <p:nvCxnSpPr>
          <p:cNvPr id="929" name="Google Shape;929;p93"/>
          <p:cNvCxnSpPr>
            <a:stCxn id="924" idx="3"/>
          </p:cNvCxnSpPr>
          <p:nvPr/>
        </p:nvCxnSpPr>
        <p:spPr>
          <a:xfrm flipH="1" rot="10800000">
            <a:off x="7684484" y="5873765"/>
            <a:ext cx="7265400" cy="1598400"/>
          </a:xfrm>
          <a:prstGeom prst="straightConnector1">
            <a:avLst/>
          </a:prstGeom>
          <a:noFill/>
          <a:ln cap="flat" cmpd="sng" w="9525">
            <a:solidFill>
              <a:schemeClr val="accent1"/>
            </a:solidFill>
            <a:prstDash val="solid"/>
            <a:miter lim="800000"/>
            <a:headEnd len="sm" w="sm" type="none"/>
            <a:tailEnd len="med" w="med" type="triangle"/>
          </a:ln>
        </p:spPr>
      </p:cxnSp>
      <p:cxnSp>
        <p:nvCxnSpPr>
          <p:cNvPr id="930" name="Google Shape;930;p93"/>
          <p:cNvCxnSpPr/>
          <p:nvPr/>
        </p:nvCxnSpPr>
        <p:spPr>
          <a:xfrm>
            <a:off x="15708416" y="6059884"/>
            <a:ext cx="4353600" cy="2124000"/>
          </a:xfrm>
          <a:prstGeom prst="straightConnector1">
            <a:avLst/>
          </a:prstGeom>
          <a:noFill/>
          <a:ln cap="flat" cmpd="sng" w="9525">
            <a:solidFill>
              <a:schemeClr val="accent1"/>
            </a:solidFill>
            <a:prstDash val="solid"/>
            <a:miter lim="800000"/>
            <a:headEnd len="sm" w="sm" type="none"/>
            <a:tailEnd len="med" w="med" type="triangle"/>
          </a:ln>
        </p:spPr>
      </p:cxnSp>
      <p:cxnSp>
        <p:nvCxnSpPr>
          <p:cNvPr id="931" name="Google Shape;931;p93"/>
          <p:cNvCxnSpPr/>
          <p:nvPr/>
        </p:nvCxnSpPr>
        <p:spPr>
          <a:xfrm rot="10800000">
            <a:off x="7612192" y="7786958"/>
            <a:ext cx="12450000" cy="773400"/>
          </a:xfrm>
          <a:prstGeom prst="straightConnector1">
            <a:avLst/>
          </a:prstGeom>
          <a:noFill/>
          <a:ln cap="flat" cmpd="sng" w="9525">
            <a:solidFill>
              <a:schemeClr val="accent1"/>
            </a:solidFill>
            <a:prstDash val="solid"/>
            <a:miter lim="800000"/>
            <a:headEnd len="sm" w="sm" type="none"/>
            <a:tailEnd len="med" w="med" type="triangle"/>
          </a:ln>
        </p:spPr>
      </p:cxnSp>
      <p:pic>
        <p:nvPicPr>
          <p:cNvPr id="932" name="Google Shape;932;p93"/>
          <p:cNvPicPr preferRelativeResize="0"/>
          <p:nvPr/>
        </p:nvPicPr>
        <p:blipFill rotWithShape="1">
          <a:blip r:embed="rId8">
            <a:alphaModFix/>
          </a:blip>
          <a:srcRect b="0" l="0" r="0" t="0"/>
          <a:stretch/>
        </p:blipFill>
        <p:spPr>
          <a:xfrm>
            <a:off x="11070042" y="9199098"/>
            <a:ext cx="856430" cy="788456"/>
          </a:xfrm>
          <a:prstGeom prst="rect">
            <a:avLst/>
          </a:prstGeom>
          <a:noFill/>
          <a:ln>
            <a:noFill/>
          </a:ln>
        </p:spPr>
      </p:pic>
      <p:pic>
        <p:nvPicPr>
          <p:cNvPr id="933" name="Google Shape;933;p93"/>
          <p:cNvPicPr preferRelativeResize="0"/>
          <p:nvPr/>
        </p:nvPicPr>
        <p:blipFill rotWithShape="1">
          <a:blip r:embed="rId9">
            <a:alphaModFix/>
          </a:blip>
          <a:srcRect b="0" l="0" r="0" t="0"/>
          <a:stretch/>
        </p:blipFill>
        <p:spPr>
          <a:xfrm>
            <a:off x="10642060" y="9357860"/>
            <a:ext cx="1462008" cy="490318"/>
          </a:xfrm>
          <a:prstGeom prst="rect">
            <a:avLst/>
          </a:prstGeom>
          <a:noFill/>
          <a:ln>
            <a:noFill/>
          </a:ln>
        </p:spPr>
      </p:pic>
      <p:pic>
        <p:nvPicPr>
          <p:cNvPr id="934" name="Google Shape;934;p93"/>
          <p:cNvPicPr preferRelativeResize="0"/>
          <p:nvPr/>
        </p:nvPicPr>
        <p:blipFill rotWithShape="1">
          <a:blip r:embed="rId10">
            <a:alphaModFix/>
          </a:blip>
          <a:srcRect b="0" l="0" r="0" t="0"/>
          <a:stretch/>
        </p:blipFill>
        <p:spPr>
          <a:xfrm>
            <a:off x="13929091" y="4564010"/>
            <a:ext cx="856430" cy="856430"/>
          </a:xfrm>
          <a:prstGeom prst="rect">
            <a:avLst/>
          </a:prstGeom>
          <a:noFill/>
          <a:ln>
            <a:noFill/>
          </a:ln>
        </p:spPr>
      </p:pic>
      <p:pic>
        <p:nvPicPr>
          <p:cNvPr id="935" name="Google Shape;935;p93"/>
          <p:cNvPicPr preferRelativeResize="0"/>
          <p:nvPr/>
        </p:nvPicPr>
        <p:blipFill rotWithShape="1">
          <a:blip r:embed="rId11">
            <a:alphaModFix/>
          </a:blip>
          <a:srcRect b="0" l="0" r="0" t="0"/>
          <a:stretch/>
        </p:blipFill>
        <p:spPr>
          <a:xfrm>
            <a:off x="13501108" y="4748474"/>
            <a:ext cx="1462008" cy="532590"/>
          </a:xfrm>
          <a:prstGeom prst="rect">
            <a:avLst/>
          </a:prstGeom>
          <a:noFill/>
          <a:ln>
            <a:noFill/>
          </a:ln>
        </p:spPr>
      </p:pic>
      <p:pic>
        <p:nvPicPr>
          <p:cNvPr id="936" name="Google Shape;936;p93"/>
          <p:cNvPicPr preferRelativeResize="0"/>
          <p:nvPr/>
        </p:nvPicPr>
        <p:blipFill rotWithShape="1">
          <a:blip r:embed="rId10">
            <a:alphaModFix/>
          </a:blip>
          <a:srcRect b="0" l="0" r="0" t="0"/>
          <a:stretch/>
        </p:blipFill>
        <p:spPr>
          <a:xfrm>
            <a:off x="20921309" y="7206046"/>
            <a:ext cx="856430" cy="856430"/>
          </a:xfrm>
          <a:prstGeom prst="rect">
            <a:avLst/>
          </a:prstGeom>
          <a:noFill/>
          <a:ln>
            <a:noFill/>
          </a:ln>
        </p:spPr>
      </p:pic>
      <p:pic>
        <p:nvPicPr>
          <p:cNvPr id="937" name="Google Shape;937;p93"/>
          <p:cNvPicPr preferRelativeResize="0"/>
          <p:nvPr/>
        </p:nvPicPr>
        <p:blipFill rotWithShape="1">
          <a:blip r:embed="rId11">
            <a:alphaModFix/>
          </a:blip>
          <a:srcRect b="0" l="0" r="0" t="0"/>
          <a:stretch/>
        </p:blipFill>
        <p:spPr>
          <a:xfrm>
            <a:off x="20493330" y="7390510"/>
            <a:ext cx="1462008" cy="532590"/>
          </a:xfrm>
          <a:prstGeom prst="rect">
            <a:avLst/>
          </a:prstGeom>
          <a:noFill/>
          <a:ln>
            <a:noFill/>
          </a:ln>
        </p:spPr>
      </p:pic>
      <p:pic>
        <p:nvPicPr>
          <p:cNvPr id="938" name="Google Shape;938;p93"/>
          <p:cNvPicPr preferRelativeResize="0"/>
          <p:nvPr/>
        </p:nvPicPr>
        <p:blipFill rotWithShape="1">
          <a:blip r:embed="rId10">
            <a:alphaModFix/>
          </a:blip>
          <a:srcRect b="0" l="0" r="0" t="0"/>
          <a:stretch/>
        </p:blipFill>
        <p:spPr>
          <a:xfrm>
            <a:off x="20186906" y="10238010"/>
            <a:ext cx="856430" cy="856430"/>
          </a:xfrm>
          <a:prstGeom prst="rect">
            <a:avLst/>
          </a:prstGeom>
          <a:noFill/>
          <a:ln>
            <a:noFill/>
          </a:ln>
        </p:spPr>
      </p:pic>
      <p:pic>
        <p:nvPicPr>
          <p:cNvPr id="939" name="Google Shape;939;p93"/>
          <p:cNvPicPr preferRelativeResize="0"/>
          <p:nvPr/>
        </p:nvPicPr>
        <p:blipFill rotWithShape="1">
          <a:blip r:embed="rId11">
            <a:alphaModFix/>
          </a:blip>
          <a:srcRect b="0" l="0" r="0" t="0"/>
          <a:stretch/>
        </p:blipFill>
        <p:spPr>
          <a:xfrm>
            <a:off x="19758923" y="10422474"/>
            <a:ext cx="1462008" cy="532590"/>
          </a:xfrm>
          <a:prstGeom prst="rect">
            <a:avLst/>
          </a:prstGeom>
          <a:noFill/>
          <a:ln>
            <a:noFill/>
          </a:ln>
        </p:spPr>
      </p:pic>
      <p:sp>
        <p:nvSpPr>
          <p:cNvPr id="940" name="Google Shape;940;p93"/>
          <p:cNvSpPr txBox="1"/>
          <p:nvPr/>
        </p:nvSpPr>
        <p:spPr>
          <a:xfrm>
            <a:off x="5447266" y="4926190"/>
            <a:ext cx="7119000" cy="677400"/>
          </a:xfrm>
          <a:prstGeom prst="rect">
            <a:avLst/>
          </a:prstGeom>
          <a:noFill/>
          <a:ln>
            <a:noFill/>
          </a:ln>
        </p:spPr>
        <p:txBody>
          <a:bodyPr anchorCtr="0" anchor="t" bIns="91400" lIns="182850" spcFirstLastPara="1" rIns="182850" wrap="square" tIns="91400">
            <a:noAutofit/>
          </a:bodyPr>
          <a:lstStyle/>
          <a:p>
            <a:pPr indent="0" lvl="0" marL="0" marR="0" rtl="0" algn="l">
              <a:spcBef>
                <a:spcPts val="0"/>
              </a:spcBef>
              <a:spcAft>
                <a:spcPts val="0"/>
              </a:spcAft>
              <a:buNone/>
            </a:pPr>
            <a:r>
              <a:rPr lang="en-US" sz="3200">
                <a:solidFill>
                  <a:srgbClr val="344D78"/>
                </a:solidFill>
                <a:latin typeface="Open Sans"/>
                <a:ea typeface="Open Sans"/>
                <a:cs typeface="Open Sans"/>
                <a:sym typeface="Open Sans"/>
              </a:rPr>
              <a:t>1. MySQL master-slave replication</a:t>
            </a:r>
            <a:endParaRPr sz="2800"/>
          </a:p>
        </p:txBody>
      </p:sp>
      <p:sp>
        <p:nvSpPr>
          <p:cNvPr id="941" name="Google Shape;941;p93"/>
          <p:cNvSpPr txBox="1"/>
          <p:nvPr/>
        </p:nvSpPr>
        <p:spPr>
          <a:xfrm>
            <a:off x="8735558" y="7206974"/>
            <a:ext cx="10032600" cy="677400"/>
          </a:xfrm>
          <a:prstGeom prst="rect">
            <a:avLst/>
          </a:prstGeom>
          <a:noFill/>
          <a:ln>
            <a:noFill/>
          </a:ln>
        </p:spPr>
        <p:txBody>
          <a:bodyPr anchorCtr="0" anchor="t" bIns="91400" lIns="182850" spcFirstLastPara="1" rIns="182850" wrap="square" tIns="91400">
            <a:noAutofit/>
          </a:bodyPr>
          <a:lstStyle/>
          <a:p>
            <a:pPr indent="0" lvl="0" marL="0" marR="0" rtl="0" algn="l">
              <a:spcBef>
                <a:spcPts val="0"/>
              </a:spcBef>
              <a:spcAft>
                <a:spcPts val="0"/>
              </a:spcAft>
              <a:buNone/>
            </a:pPr>
            <a:r>
              <a:rPr lang="en-US" sz="3200">
                <a:solidFill>
                  <a:srgbClr val="344D78"/>
                </a:solidFill>
                <a:latin typeface="Open Sans"/>
                <a:ea typeface="Open Sans"/>
                <a:cs typeface="Open Sans"/>
                <a:sym typeface="Open Sans"/>
              </a:rPr>
              <a:t>2. Cassandra cross-DC queue for cache updates</a:t>
            </a:r>
            <a:endParaRPr sz="2800"/>
          </a:p>
        </p:txBody>
      </p:sp>
      <p:cxnSp>
        <p:nvCxnSpPr>
          <p:cNvPr id="942" name="Google Shape;942;p93"/>
          <p:cNvCxnSpPr/>
          <p:nvPr/>
        </p:nvCxnSpPr>
        <p:spPr>
          <a:xfrm>
            <a:off x="7612178" y="7996488"/>
            <a:ext cx="3457800" cy="1202400"/>
          </a:xfrm>
          <a:prstGeom prst="straightConnector1">
            <a:avLst/>
          </a:prstGeom>
          <a:noFill/>
          <a:ln cap="flat" cmpd="sng" w="9525">
            <a:solidFill>
              <a:srgbClr val="00B050"/>
            </a:solidFill>
            <a:prstDash val="solid"/>
            <a:miter lim="800000"/>
            <a:headEnd len="sm" w="sm" type="none"/>
            <a:tailEnd len="med" w="med" type="triangle"/>
          </a:ln>
        </p:spPr>
      </p:cxnSp>
      <p:cxnSp>
        <p:nvCxnSpPr>
          <p:cNvPr id="943" name="Google Shape;943;p93"/>
          <p:cNvCxnSpPr>
            <a:stCxn id="922" idx="0"/>
          </p:cNvCxnSpPr>
          <p:nvPr/>
        </p:nvCxnSpPr>
        <p:spPr>
          <a:xfrm rot="10800000">
            <a:off x="14823746" y="5060886"/>
            <a:ext cx="385200" cy="347400"/>
          </a:xfrm>
          <a:prstGeom prst="straightConnector1">
            <a:avLst/>
          </a:prstGeom>
          <a:noFill/>
          <a:ln cap="flat" cmpd="sng" w="9525">
            <a:solidFill>
              <a:srgbClr val="00B050"/>
            </a:solidFill>
            <a:prstDash val="solid"/>
            <a:miter lim="800000"/>
            <a:headEnd len="sm" w="sm" type="none"/>
            <a:tailEnd len="med" w="med" type="triangle"/>
          </a:ln>
        </p:spPr>
      </p:cxnSp>
      <p:cxnSp>
        <p:nvCxnSpPr>
          <p:cNvPr id="944" name="Google Shape;944;p93"/>
          <p:cNvCxnSpPr/>
          <p:nvPr/>
        </p:nvCxnSpPr>
        <p:spPr>
          <a:xfrm>
            <a:off x="20563250" y="9090470"/>
            <a:ext cx="43200" cy="1084200"/>
          </a:xfrm>
          <a:prstGeom prst="straightConnector1">
            <a:avLst/>
          </a:prstGeom>
          <a:noFill/>
          <a:ln cap="flat" cmpd="sng" w="9525">
            <a:solidFill>
              <a:srgbClr val="00B050"/>
            </a:solidFill>
            <a:prstDash val="solid"/>
            <a:miter lim="800000"/>
            <a:headEnd len="sm" w="sm" type="none"/>
            <a:tailEnd len="med" w="med" type="triangle"/>
          </a:ln>
        </p:spPr>
      </p:cxnSp>
      <p:cxnSp>
        <p:nvCxnSpPr>
          <p:cNvPr id="945" name="Google Shape;945;p93"/>
          <p:cNvCxnSpPr>
            <a:stCxn id="926" idx="3"/>
          </p:cNvCxnSpPr>
          <p:nvPr/>
        </p:nvCxnSpPr>
        <p:spPr>
          <a:xfrm flipH="1" rot="10800000">
            <a:off x="20921310" y="8039533"/>
            <a:ext cx="281400" cy="592200"/>
          </a:xfrm>
          <a:prstGeom prst="straightConnector1">
            <a:avLst/>
          </a:prstGeom>
          <a:noFill/>
          <a:ln cap="flat" cmpd="sng" w="9525">
            <a:solidFill>
              <a:srgbClr val="00B050"/>
            </a:solidFill>
            <a:prstDash val="solid"/>
            <a:miter lim="800000"/>
            <a:headEnd len="sm" w="sm" type="none"/>
            <a:tailEnd len="med" w="med" type="triangle"/>
          </a:ln>
        </p:spPr>
      </p:cxnSp>
      <p:sp>
        <p:nvSpPr>
          <p:cNvPr id="946" name="Google Shape;946;p93"/>
          <p:cNvSpPr txBox="1"/>
          <p:nvPr/>
        </p:nvSpPr>
        <p:spPr>
          <a:xfrm>
            <a:off x="12849278" y="10018922"/>
            <a:ext cx="6746400" cy="677400"/>
          </a:xfrm>
          <a:prstGeom prst="rect">
            <a:avLst/>
          </a:prstGeom>
          <a:noFill/>
          <a:ln>
            <a:noFill/>
          </a:ln>
        </p:spPr>
        <p:txBody>
          <a:bodyPr anchorCtr="0" anchor="t" bIns="91400" lIns="182850" spcFirstLastPara="1" rIns="182850" wrap="square" tIns="91400">
            <a:noAutofit/>
          </a:bodyPr>
          <a:lstStyle/>
          <a:p>
            <a:pPr indent="0" lvl="0" marL="0" marR="0" rtl="0" algn="l">
              <a:spcBef>
                <a:spcPts val="0"/>
              </a:spcBef>
              <a:spcAft>
                <a:spcPts val="0"/>
              </a:spcAft>
              <a:buNone/>
            </a:pPr>
            <a:r>
              <a:rPr lang="en-US" sz="3200">
                <a:solidFill>
                  <a:srgbClr val="344D78"/>
                </a:solidFill>
                <a:latin typeface="Open Sans"/>
                <a:ea typeface="Open Sans"/>
                <a:cs typeface="Open Sans"/>
                <a:sym typeface="Open Sans"/>
              </a:rPr>
              <a:t>3. Per-DC Couchbase for caching</a:t>
            </a:r>
            <a:endParaRPr sz="2800"/>
          </a:p>
        </p:txBody>
      </p:sp>
      <p:sp>
        <p:nvSpPr>
          <p:cNvPr id="947" name="Google Shape;947;p93"/>
          <p:cNvSpPr txBox="1"/>
          <p:nvPr/>
        </p:nvSpPr>
        <p:spPr>
          <a:xfrm>
            <a:off x="28920" y="3941306"/>
            <a:ext cx="4971600" cy="923400"/>
          </a:xfrm>
          <a:prstGeom prst="rect">
            <a:avLst/>
          </a:prstGeom>
          <a:noFill/>
          <a:ln>
            <a:noFill/>
          </a:ln>
        </p:spPr>
        <p:txBody>
          <a:bodyPr anchorCtr="0" anchor="t" bIns="91400" lIns="182850" spcFirstLastPara="1" rIns="182850" wrap="square" tIns="91400">
            <a:noAutofit/>
          </a:bodyPr>
          <a:lstStyle/>
          <a:p>
            <a:pPr indent="0" lvl="0" marL="0" marR="0" rtl="0" algn="ctr">
              <a:spcBef>
                <a:spcPts val="0"/>
              </a:spcBef>
              <a:spcAft>
                <a:spcPts val="0"/>
              </a:spcAft>
              <a:buNone/>
            </a:pPr>
            <a:r>
              <a:rPr lang="en-US" sz="4800">
                <a:solidFill>
                  <a:srgbClr val="F75821"/>
                </a:solidFill>
                <a:latin typeface="Open Sans"/>
                <a:ea typeface="Open Sans"/>
                <a:cs typeface="Open Sans"/>
                <a:sym typeface="Open Sans"/>
              </a:rPr>
              <a:t>Current State</a:t>
            </a:r>
            <a:endParaRPr sz="2800"/>
          </a:p>
        </p:txBody>
      </p:sp>
      <p:pic>
        <p:nvPicPr>
          <p:cNvPr id="948" name="Google Shape;948;p93"/>
          <p:cNvPicPr preferRelativeResize="0"/>
          <p:nvPr/>
        </p:nvPicPr>
        <p:blipFill rotWithShape="1">
          <a:blip r:embed="rId8">
            <a:alphaModFix/>
          </a:blip>
          <a:srcRect b="0" l="0" r="0" t="0"/>
          <a:stretch/>
        </p:blipFill>
        <p:spPr>
          <a:xfrm>
            <a:off x="10946534" y="5651554"/>
            <a:ext cx="856430" cy="788456"/>
          </a:xfrm>
          <a:prstGeom prst="rect">
            <a:avLst/>
          </a:prstGeom>
          <a:noFill/>
          <a:ln>
            <a:noFill/>
          </a:ln>
        </p:spPr>
      </p:pic>
      <p:pic>
        <p:nvPicPr>
          <p:cNvPr id="949" name="Google Shape;949;p93"/>
          <p:cNvPicPr preferRelativeResize="0"/>
          <p:nvPr/>
        </p:nvPicPr>
        <p:blipFill rotWithShape="1">
          <a:blip r:embed="rId9">
            <a:alphaModFix/>
          </a:blip>
          <a:srcRect b="0" l="0" r="0" t="0"/>
          <a:stretch/>
        </p:blipFill>
        <p:spPr>
          <a:xfrm>
            <a:off x="10518554" y="5810316"/>
            <a:ext cx="1462008" cy="490318"/>
          </a:xfrm>
          <a:prstGeom prst="rect">
            <a:avLst/>
          </a:prstGeom>
          <a:noFill/>
          <a:ln>
            <a:noFill/>
          </a:ln>
        </p:spPr>
      </p:pic>
      <p:pic>
        <p:nvPicPr>
          <p:cNvPr id="950" name="Google Shape;950;p93"/>
          <p:cNvPicPr preferRelativeResize="0"/>
          <p:nvPr/>
        </p:nvPicPr>
        <p:blipFill rotWithShape="1">
          <a:blip r:embed="rId8">
            <a:alphaModFix/>
          </a:blip>
          <a:srcRect b="0" l="0" r="0" t="0"/>
          <a:stretch/>
        </p:blipFill>
        <p:spPr>
          <a:xfrm>
            <a:off x="5622012" y="6230644"/>
            <a:ext cx="856430" cy="788456"/>
          </a:xfrm>
          <a:prstGeom prst="rect">
            <a:avLst/>
          </a:prstGeom>
          <a:noFill/>
          <a:ln>
            <a:noFill/>
          </a:ln>
        </p:spPr>
      </p:pic>
      <p:pic>
        <p:nvPicPr>
          <p:cNvPr id="951" name="Google Shape;951;p93"/>
          <p:cNvPicPr preferRelativeResize="0"/>
          <p:nvPr/>
        </p:nvPicPr>
        <p:blipFill rotWithShape="1">
          <a:blip r:embed="rId9">
            <a:alphaModFix/>
          </a:blip>
          <a:srcRect b="0" l="0" r="0" t="0"/>
          <a:stretch/>
        </p:blipFill>
        <p:spPr>
          <a:xfrm>
            <a:off x="5194030" y="6389406"/>
            <a:ext cx="1462008" cy="490318"/>
          </a:xfrm>
          <a:prstGeom prst="rect">
            <a:avLst/>
          </a:prstGeom>
          <a:noFill/>
          <a:ln>
            <a:noFill/>
          </a:ln>
        </p:spPr>
      </p:pic>
      <p:cxnSp>
        <p:nvCxnSpPr>
          <p:cNvPr id="952" name="Google Shape;952;p93"/>
          <p:cNvCxnSpPr/>
          <p:nvPr/>
        </p:nvCxnSpPr>
        <p:spPr>
          <a:xfrm rot="10800000">
            <a:off x="6390672" y="6965166"/>
            <a:ext cx="403800" cy="507000"/>
          </a:xfrm>
          <a:prstGeom prst="straightConnector1">
            <a:avLst/>
          </a:prstGeom>
          <a:noFill/>
          <a:ln cap="flat" cmpd="sng" w="9525">
            <a:solidFill>
              <a:srgbClr val="00B050"/>
            </a:solidFill>
            <a:prstDash val="solid"/>
            <a:miter lim="800000"/>
            <a:headEnd len="sm" w="sm" type="none"/>
            <a:tailEnd len="med" w="med" type="triangle"/>
          </a:ln>
        </p:spPr>
      </p:cxnSp>
      <p:cxnSp>
        <p:nvCxnSpPr>
          <p:cNvPr id="953" name="Google Shape;953;p93"/>
          <p:cNvCxnSpPr>
            <a:endCxn id="948" idx="2"/>
          </p:cNvCxnSpPr>
          <p:nvPr/>
        </p:nvCxnSpPr>
        <p:spPr>
          <a:xfrm flipH="1" rot="10800000">
            <a:off x="7594149" y="6440010"/>
            <a:ext cx="3780600" cy="725400"/>
          </a:xfrm>
          <a:prstGeom prst="straightConnector1">
            <a:avLst/>
          </a:prstGeom>
          <a:noFill/>
          <a:ln cap="flat" cmpd="sng" w="9525">
            <a:solidFill>
              <a:srgbClr val="00B050"/>
            </a:solidFill>
            <a:prstDash val="solid"/>
            <a:miter lim="800000"/>
            <a:headEnd len="sm" w="sm" type="none"/>
            <a:tailEnd len="med" w="med" type="triangle"/>
          </a:ln>
        </p:spPr>
      </p:cxnSp>
      <p:sp>
        <p:nvSpPr>
          <p:cNvPr id="954" name="Google Shape;954;p93"/>
          <p:cNvSpPr txBox="1"/>
          <p:nvPr>
            <p:ph type="title"/>
          </p:nvPr>
        </p:nvSpPr>
        <p:spPr>
          <a:xfrm>
            <a:off x="674910" y="549280"/>
            <a:ext cx="23021400" cy="1668600"/>
          </a:xfrm>
          <a:prstGeom prst="rect">
            <a:avLst/>
          </a:prstGeom>
          <a:noFill/>
          <a:ln>
            <a:noFill/>
          </a:ln>
        </p:spPr>
        <p:txBody>
          <a:bodyPr anchorCtr="0" anchor="t" bIns="91400" lIns="182850" spcFirstLastPara="1" rIns="182850" wrap="square" tIns="91400">
            <a:noAutofit/>
          </a:bodyPr>
          <a:lstStyle/>
          <a:p>
            <a:pPr indent="0" lvl="0" marL="0" marR="0" rtl="0" algn="l">
              <a:lnSpc>
                <a:spcPct val="85000"/>
              </a:lnSpc>
              <a:spcBef>
                <a:spcPts val="0"/>
              </a:spcBef>
              <a:spcAft>
                <a:spcPts val="0"/>
              </a:spcAft>
              <a:buClr>
                <a:schemeClr val="dk2"/>
              </a:buClr>
              <a:buSzPts val="8000"/>
              <a:buFont typeface="Montserrat"/>
              <a:buNone/>
            </a:pPr>
            <a:r>
              <a:rPr lang="en-US"/>
              <a:t>Use Case</a:t>
            </a:r>
            <a:r>
              <a:rPr b="0" i="0" lang="en-US" sz="8000" u="none" cap="none" strike="noStrike">
                <a:solidFill>
                  <a:schemeClr val="dk2"/>
                </a:solidFill>
                <a:latin typeface="Montserrat"/>
                <a:ea typeface="Montserrat"/>
                <a:cs typeface="Montserrat"/>
                <a:sym typeface="Montserrat"/>
              </a:rPr>
              <a:t> #1 – Global User Identity </a:t>
            </a:r>
            <a:br>
              <a:rPr b="0" i="0" lang="en-US" sz="8000" u="none" cap="none" strike="noStrike">
                <a:solidFill>
                  <a:schemeClr val="dk2"/>
                </a:solidFill>
                <a:latin typeface="Montserrat"/>
                <a:ea typeface="Montserrat"/>
                <a:cs typeface="Montserrat"/>
                <a:sym typeface="Montserrat"/>
              </a:rPr>
            </a:br>
            <a:r>
              <a:rPr b="0" i="0" lang="en-US" sz="5300" u="none" cap="none" strike="noStrike">
                <a:solidFill>
                  <a:schemeClr val="dk2"/>
                </a:solidFill>
                <a:latin typeface="Montserrat"/>
                <a:ea typeface="Montserrat"/>
                <a:cs typeface="Montserrat"/>
                <a:sym typeface="Montserrat"/>
              </a:rPr>
              <a:t>Login, change password, view profile</a:t>
            </a:r>
            <a:endParaRPr b="0" i="0" sz="7500" u="none" cap="none" strike="noStrike">
              <a:solidFill>
                <a:schemeClr val="dk2"/>
              </a:solidFill>
              <a:latin typeface="Montserrat"/>
              <a:ea typeface="Montserrat"/>
              <a:cs typeface="Montserrat"/>
              <a:sym typeface="Montserrat"/>
            </a:endParaRPr>
          </a:p>
        </p:txBody>
      </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40"/>
                                        </p:tgtEl>
                                        <p:attrNameLst>
                                          <p:attrName>style.visibility</p:attrName>
                                        </p:attrNameLst>
                                      </p:cBhvr>
                                      <p:to>
                                        <p:strVal val="visible"/>
                                      </p:to>
                                    </p:set>
                                    <p:animEffect filter="fade" transition="in">
                                      <p:cBhvr>
                                        <p:cTn dur="500"/>
                                        <p:tgtEl>
                                          <p:spTgt spid="940"/>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919"/>
                                        </p:tgtEl>
                                        <p:attrNameLst>
                                          <p:attrName>style.visibility</p:attrName>
                                        </p:attrNameLst>
                                      </p:cBhvr>
                                      <p:to>
                                        <p:strVal val="visible"/>
                                      </p:to>
                                    </p:set>
                                    <p:animEffect filter="fade" transition="in">
                                      <p:cBhvr>
                                        <p:cTn dur="500"/>
                                        <p:tgtEl>
                                          <p:spTgt spid="919"/>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920"/>
                                        </p:tgtEl>
                                        <p:attrNameLst>
                                          <p:attrName>style.visibility</p:attrName>
                                        </p:attrNameLst>
                                      </p:cBhvr>
                                      <p:to>
                                        <p:strVal val="visible"/>
                                      </p:to>
                                    </p:set>
                                    <p:animEffect filter="fade" transition="in">
                                      <p:cBhvr>
                                        <p:cTn dur="500"/>
                                        <p:tgtEl>
                                          <p:spTgt spid="920"/>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927"/>
                                        </p:tgtEl>
                                        <p:attrNameLst>
                                          <p:attrName>style.visibility</p:attrName>
                                        </p:attrNameLst>
                                      </p:cBhvr>
                                      <p:to>
                                        <p:strVal val="visible"/>
                                      </p:to>
                                    </p:set>
                                    <p:animEffect filter="fade" transition="in">
                                      <p:cBhvr>
                                        <p:cTn dur="500"/>
                                        <p:tgtEl>
                                          <p:spTgt spid="927"/>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941"/>
                                        </p:tgtEl>
                                        <p:attrNameLst>
                                          <p:attrName>style.visibility</p:attrName>
                                        </p:attrNameLst>
                                      </p:cBhvr>
                                      <p:to>
                                        <p:strVal val="visible"/>
                                      </p:to>
                                    </p:set>
                                    <p:animEffect filter="fade" transition="in">
                                      <p:cBhvr>
                                        <p:cTn dur="500"/>
                                        <p:tgtEl>
                                          <p:spTgt spid="941"/>
                                        </p:tgtEl>
                                      </p:cBhvr>
                                    </p:animEffect>
                                  </p:childTnLst>
                                </p:cTn>
                              </p:par>
                            </p:childTnLst>
                          </p:cTn>
                        </p:par>
                        <p:par>
                          <p:cTn fill="hold">
                            <p:stCondLst>
                              <p:cond delay="2500"/>
                            </p:stCondLst>
                            <p:childTnLst>
                              <p:par>
                                <p:cTn fill="hold" nodeType="afterEffect" presetClass="entr" presetID="10" presetSubtype="0">
                                  <p:stCondLst>
                                    <p:cond delay="0"/>
                                  </p:stCondLst>
                                  <p:childTnLst>
                                    <p:set>
                                      <p:cBhvr>
                                        <p:cTn dur="1" fill="hold">
                                          <p:stCondLst>
                                            <p:cond delay="0"/>
                                          </p:stCondLst>
                                        </p:cTn>
                                        <p:tgtEl>
                                          <p:spTgt spid="923"/>
                                        </p:tgtEl>
                                        <p:attrNameLst>
                                          <p:attrName>style.visibility</p:attrName>
                                        </p:attrNameLst>
                                      </p:cBhvr>
                                      <p:to>
                                        <p:strVal val="visible"/>
                                      </p:to>
                                    </p:set>
                                    <p:animEffect filter="fade" transition="in">
                                      <p:cBhvr>
                                        <p:cTn dur="500"/>
                                        <p:tgtEl>
                                          <p:spTgt spid="923"/>
                                        </p:tgtEl>
                                      </p:cBhvr>
                                    </p:animEffect>
                                  </p:childTnLst>
                                </p:cTn>
                              </p:par>
                              <p:par>
                                <p:cTn fill="hold" nodeType="withEffect" presetClass="entr" presetID="10" presetSubtype="0">
                                  <p:stCondLst>
                                    <p:cond delay="0"/>
                                  </p:stCondLst>
                                  <p:childTnLst>
                                    <p:set>
                                      <p:cBhvr>
                                        <p:cTn dur="1" fill="hold">
                                          <p:stCondLst>
                                            <p:cond delay="0"/>
                                          </p:stCondLst>
                                        </p:cTn>
                                        <p:tgtEl>
                                          <p:spTgt spid="924"/>
                                        </p:tgtEl>
                                        <p:attrNameLst>
                                          <p:attrName>style.visibility</p:attrName>
                                        </p:attrNameLst>
                                      </p:cBhvr>
                                      <p:to>
                                        <p:strVal val="visible"/>
                                      </p:to>
                                    </p:set>
                                    <p:animEffect filter="fade" transition="in">
                                      <p:cBhvr>
                                        <p:cTn dur="500"/>
                                        <p:tgtEl>
                                          <p:spTgt spid="924"/>
                                        </p:tgtEl>
                                      </p:cBhvr>
                                    </p:animEffect>
                                  </p:childTnLst>
                                </p:cTn>
                              </p:par>
                              <p:par>
                                <p:cTn fill="hold" nodeType="withEffect" presetClass="entr" presetID="10" presetSubtype="0">
                                  <p:stCondLst>
                                    <p:cond delay="0"/>
                                  </p:stCondLst>
                                  <p:childTnLst>
                                    <p:set>
                                      <p:cBhvr>
                                        <p:cTn dur="1" fill="hold">
                                          <p:stCondLst>
                                            <p:cond delay="0"/>
                                          </p:stCondLst>
                                        </p:cTn>
                                        <p:tgtEl>
                                          <p:spTgt spid="922"/>
                                        </p:tgtEl>
                                        <p:attrNameLst>
                                          <p:attrName>style.visibility</p:attrName>
                                        </p:attrNameLst>
                                      </p:cBhvr>
                                      <p:to>
                                        <p:strVal val="visible"/>
                                      </p:to>
                                    </p:set>
                                    <p:animEffect filter="fade" transition="in">
                                      <p:cBhvr>
                                        <p:cTn dur="500"/>
                                        <p:tgtEl>
                                          <p:spTgt spid="922"/>
                                        </p:tgtEl>
                                      </p:cBhvr>
                                    </p:animEffect>
                                  </p:childTnLst>
                                </p:cTn>
                              </p:par>
                              <p:par>
                                <p:cTn fill="hold" nodeType="withEffect" presetClass="entr" presetID="10" presetSubtype="0">
                                  <p:stCondLst>
                                    <p:cond delay="0"/>
                                  </p:stCondLst>
                                  <p:childTnLst>
                                    <p:set>
                                      <p:cBhvr>
                                        <p:cTn dur="1" fill="hold">
                                          <p:stCondLst>
                                            <p:cond delay="0"/>
                                          </p:stCondLst>
                                        </p:cTn>
                                        <p:tgtEl>
                                          <p:spTgt spid="921"/>
                                        </p:tgtEl>
                                        <p:attrNameLst>
                                          <p:attrName>style.visibility</p:attrName>
                                        </p:attrNameLst>
                                      </p:cBhvr>
                                      <p:to>
                                        <p:strVal val="visible"/>
                                      </p:to>
                                    </p:set>
                                    <p:animEffect filter="fade" transition="in">
                                      <p:cBhvr>
                                        <p:cTn dur="500"/>
                                        <p:tgtEl>
                                          <p:spTgt spid="921"/>
                                        </p:tgtEl>
                                      </p:cBhvr>
                                    </p:animEffect>
                                  </p:childTnLst>
                                </p:cTn>
                              </p:par>
                              <p:par>
                                <p:cTn fill="hold" nodeType="withEffect" presetClass="entr" presetID="10" presetSubtype="0">
                                  <p:stCondLst>
                                    <p:cond delay="0"/>
                                  </p:stCondLst>
                                  <p:childTnLst>
                                    <p:set>
                                      <p:cBhvr>
                                        <p:cTn dur="1" fill="hold">
                                          <p:stCondLst>
                                            <p:cond delay="0"/>
                                          </p:stCondLst>
                                        </p:cTn>
                                        <p:tgtEl>
                                          <p:spTgt spid="926"/>
                                        </p:tgtEl>
                                        <p:attrNameLst>
                                          <p:attrName>style.visibility</p:attrName>
                                        </p:attrNameLst>
                                      </p:cBhvr>
                                      <p:to>
                                        <p:strVal val="visible"/>
                                      </p:to>
                                    </p:set>
                                    <p:animEffect filter="fade" transition="in">
                                      <p:cBhvr>
                                        <p:cTn dur="500"/>
                                        <p:tgtEl>
                                          <p:spTgt spid="926"/>
                                        </p:tgtEl>
                                      </p:cBhvr>
                                    </p:animEffect>
                                  </p:childTnLst>
                                </p:cTn>
                              </p:par>
                              <p:par>
                                <p:cTn fill="hold" nodeType="withEffect" presetClass="entr" presetID="10" presetSubtype="0">
                                  <p:stCondLst>
                                    <p:cond delay="0"/>
                                  </p:stCondLst>
                                  <p:childTnLst>
                                    <p:set>
                                      <p:cBhvr>
                                        <p:cTn dur="1" fill="hold">
                                          <p:stCondLst>
                                            <p:cond delay="0"/>
                                          </p:stCondLst>
                                        </p:cTn>
                                        <p:tgtEl>
                                          <p:spTgt spid="925"/>
                                        </p:tgtEl>
                                        <p:attrNameLst>
                                          <p:attrName>style.visibility</p:attrName>
                                        </p:attrNameLst>
                                      </p:cBhvr>
                                      <p:to>
                                        <p:strVal val="visible"/>
                                      </p:to>
                                    </p:set>
                                    <p:animEffect filter="fade" transition="in">
                                      <p:cBhvr>
                                        <p:cTn dur="500"/>
                                        <p:tgtEl>
                                          <p:spTgt spid="925"/>
                                        </p:tgtEl>
                                      </p:cBhvr>
                                    </p:animEffect>
                                  </p:childTnLst>
                                </p:cTn>
                              </p:par>
                            </p:childTnLst>
                          </p:cTn>
                        </p:par>
                        <p:par>
                          <p:cTn fill="hold">
                            <p:stCondLst>
                              <p:cond delay="3000"/>
                            </p:stCondLst>
                            <p:childTnLst>
                              <p:par>
                                <p:cTn fill="hold" nodeType="afterEffect" presetClass="entr" presetID="23" presetSubtype="16">
                                  <p:stCondLst>
                                    <p:cond delay="0"/>
                                  </p:stCondLst>
                                  <p:childTnLst>
                                    <p:set>
                                      <p:cBhvr>
                                        <p:cTn dur="1" fill="hold">
                                          <p:stCondLst>
                                            <p:cond delay="0"/>
                                          </p:stCondLst>
                                        </p:cTn>
                                        <p:tgtEl>
                                          <p:spTgt spid="928"/>
                                        </p:tgtEl>
                                        <p:attrNameLst>
                                          <p:attrName>style.visibility</p:attrName>
                                        </p:attrNameLst>
                                      </p:cBhvr>
                                      <p:to>
                                        <p:strVal val="visible"/>
                                      </p:to>
                                    </p:set>
                                    <p:anim calcmode="lin" valueType="num">
                                      <p:cBhvr additive="base">
                                        <p:cTn dur="500"/>
                                        <p:tgtEl>
                                          <p:spTgt spid="928"/>
                                        </p:tgtEl>
                                        <p:attrNameLst>
                                          <p:attrName>ppt_w</p:attrName>
                                        </p:attrNameLst>
                                      </p:cBhvr>
                                      <p:tavLst>
                                        <p:tav fmla="" tm="0">
                                          <p:val>
                                            <p:strVal val="0"/>
                                          </p:val>
                                        </p:tav>
                                        <p:tav fmla="" tm="100000">
                                          <p:val>
                                            <p:strVal val="#ppt_w"/>
                                          </p:val>
                                        </p:tav>
                                      </p:tavLst>
                                    </p:anim>
                                    <p:anim calcmode="lin" valueType="num">
                                      <p:cBhvr additive="base">
                                        <p:cTn dur="500"/>
                                        <p:tgtEl>
                                          <p:spTgt spid="928"/>
                                        </p:tgtEl>
                                        <p:attrNameLst>
                                          <p:attrName>ppt_h</p:attrName>
                                        </p:attrNameLst>
                                      </p:cBhvr>
                                      <p:tavLst>
                                        <p:tav fmla="" tm="0">
                                          <p:val>
                                            <p:strVal val="0"/>
                                          </p:val>
                                        </p:tav>
                                        <p:tav fmla="" tm="100000">
                                          <p:val>
                                            <p:strVal val="#ppt_h"/>
                                          </p:val>
                                        </p:tav>
                                      </p:tavLst>
                                    </p:anim>
                                  </p:childTnLst>
                                </p:cTn>
                              </p:par>
                            </p:childTnLst>
                          </p:cTn>
                        </p:par>
                        <p:par>
                          <p:cTn fill="hold">
                            <p:stCondLst>
                              <p:cond delay="3500"/>
                            </p:stCondLst>
                            <p:childTnLst>
                              <p:par>
                                <p:cTn fill="hold" nodeType="afterEffect" presetClass="entr" presetID="23" presetSubtype="16">
                                  <p:stCondLst>
                                    <p:cond delay="0"/>
                                  </p:stCondLst>
                                  <p:childTnLst>
                                    <p:set>
                                      <p:cBhvr>
                                        <p:cTn dur="1" fill="hold">
                                          <p:stCondLst>
                                            <p:cond delay="0"/>
                                          </p:stCondLst>
                                        </p:cTn>
                                        <p:tgtEl>
                                          <p:spTgt spid="929"/>
                                        </p:tgtEl>
                                        <p:attrNameLst>
                                          <p:attrName>style.visibility</p:attrName>
                                        </p:attrNameLst>
                                      </p:cBhvr>
                                      <p:to>
                                        <p:strVal val="visible"/>
                                      </p:to>
                                    </p:set>
                                    <p:anim calcmode="lin" valueType="num">
                                      <p:cBhvr additive="base">
                                        <p:cTn dur="500"/>
                                        <p:tgtEl>
                                          <p:spTgt spid="929"/>
                                        </p:tgtEl>
                                        <p:attrNameLst>
                                          <p:attrName>ppt_w</p:attrName>
                                        </p:attrNameLst>
                                      </p:cBhvr>
                                      <p:tavLst>
                                        <p:tav fmla="" tm="0">
                                          <p:val>
                                            <p:strVal val="0"/>
                                          </p:val>
                                        </p:tav>
                                        <p:tav fmla="" tm="100000">
                                          <p:val>
                                            <p:strVal val="#ppt_w"/>
                                          </p:val>
                                        </p:tav>
                                      </p:tavLst>
                                    </p:anim>
                                    <p:anim calcmode="lin" valueType="num">
                                      <p:cBhvr additive="base">
                                        <p:cTn dur="500"/>
                                        <p:tgtEl>
                                          <p:spTgt spid="929"/>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930"/>
                                        </p:tgtEl>
                                        <p:attrNameLst>
                                          <p:attrName>style.visibility</p:attrName>
                                        </p:attrNameLst>
                                      </p:cBhvr>
                                      <p:to>
                                        <p:strVal val="visible"/>
                                      </p:to>
                                    </p:set>
                                    <p:anim calcmode="lin" valueType="num">
                                      <p:cBhvr additive="base">
                                        <p:cTn dur="500"/>
                                        <p:tgtEl>
                                          <p:spTgt spid="930"/>
                                        </p:tgtEl>
                                        <p:attrNameLst>
                                          <p:attrName>ppt_w</p:attrName>
                                        </p:attrNameLst>
                                      </p:cBhvr>
                                      <p:tavLst>
                                        <p:tav fmla="" tm="0">
                                          <p:val>
                                            <p:strVal val="0"/>
                                          </p:val>
                                        </p:tav>
                                        <p:tav fmla="" tm="100000">
                                          <p:val>
                                            <p:strVal val="#ppt_w"/>
                                          </p:val>
                                        </p:tav>
                                      </p:tavLst>
                                    </p:anim>
                                    <p:anim calcmode="lin" valueType="num">
                                      <p:cBhvr additive="base">
                                        <p:cTn dur="500"/>
                                        <p:tgtEl>
                                          <p:spTgt spid="930"/>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931"/>
                                        </p:tgtEl>
                                        <p:attrNameLst>
                                          <p:attrName>style.visibility</p:attrName>
                                        </p:attrNameLst>
                                      </p:cBhvr>
                                      <p:to>
                                        <p:strVal val="visible"/>
                                      </p:to>
                                    </p:set>
                                    <p:anim calcmode="lin" valueType="num">
                                      <p:cBhvr additive="base">
                                        <p:cTn dur="500"/>
                                        <p:tgtEl>
                                          <p:spTgt spid="931"/>
                                        </p:tgtEl>
                                        <p:attrNameLst>
                                          <p:attrName>ppt_w</p:attrName>
                                        </p:attrNameLst>
                                      </p:cBhvr>
                                      <p:tavLst>
                                        <p:tav fmla="" tm="0">
                                          <p:val>
                                            <p:strVal val="0"/>
                                          </p:val>
                                        </p:tav>
                                        <p:tav fmla="" tm="100000">
                                          <p:val>
                                            <p:strVal val="#ppt_w"/>
                                          </p:val>
                                        </p:tav>
                                      </p:tavLst>
                                    </p:anim>
                                    <p:anim calcmode="lin" valueType="num">
                                      <p:cBhvr additive="base">
                                        <p:cTn dur="500"/>
                                        <p:tgtEl>
                                          <p:spTgt spid="931"/>
                                        </p:tgtEl>
                                        <p:attrNameLst>
                                          <p:attrName>ppt_h</p:attrName>
                                        </p:attrNameLst>
                                      </p:cBhvr>
                                      <p:tavLst>
                                        <p:tav fmla="" tm="0">
                                          <p:val>
                                            <p:strVal val="0"/>
                                          </p:val>
                                        </p:tav>
                                        <p:tav fmla="" tm="100000">
                                          <p:val>
                                            <p:strVal val="#ppt_h"/>
                                          </p:val>
                                        </p:tav>
                                      </p:tavLst>
                                    </p:anim>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946"/>
                                        </p:tgtEl>
                                        <p:attrNameLst>
                                          <p:attrName>style.visibility</p:attrName>
                                        </p:attrNameLst>
                                      </p:cBhvr>
                                      <p:to>
                                        <p:strVal val="visible"/>
                                      </p:to>
                                    </p:set>
                                    <p:animEffect filter="fade" transition="in">
                                      <p:cBhvr>
                                        <p:cTn dur="500"/>
                                        <p:tgtEl>
                                          <p:spTgt spid="946"/>
                                        </p:tgtEl>
                                      </p:cBhvr>
                                    </p:animEffect>
                                  </p:childTnLst>
                                </p:cTn>
                              </p:par>
                            </p:childTnLst>
                          </p:cTn>
                        </p:par>
                        <p:par>
                          <p:cTn fill="hold">
                            <p:stCondLst>
                              <p:cond delay="4500"/>
                            </p:stCondLst>
                            <p:childTnLst>
                              <p:par>
                                <p:cTn fill="hold" nodeType="afterEffect" presetClass="entr" presetID="10" presetSubtype="0">
                                  <p:stCondLst>
                                    <p:cond delay="0"/>
                                  </p:stCondLst>
                                  <p:childTnLst>
                                    <p:set>
                                      <p:cBhvr>
                                        <p:cTn dur="1" fill="hold">
                                          <p:stCondLst>
                                            <p:cond delay="0"/>
                                          </p:stCondLst>
                                        </p:cTn>
                                        <p:tgtEl>
                                          <p:spTgt spid="950"/>
                                        </p:tgtEl>
                                        <p:attrNameLst>
                                          <p:attrName>style.visibility</p:attrName>
                                        </p:attrNameLst>
                                      </p:cBhvr>
                                      <p:to>
                                        <p:strVal val="visible"/>
                                      </p:to>
                                    </p:set>
                                    <p:animEffect filter="fade" transition="in">
                                      <p:cBhvr>
                                        <p:cTn dur="500"/>
                                        <p:tgtEl>
                                          <p:spTgt spid="950"/>
                                        </p:tgtEl>
                                      </p:cBhvr>
                                    </p:animEffect>
                                  </p:childTnLst>
                                </p:cTn>
                              </p:par>
                              <p:par>
                                <p:cTn fill="hold" nodeType="withEffect" presetClass="entr" presetID="10" presetSubtype="0">
                                  <p:stCondLst>
                                    <p:cond delay="0"/>
                                  </p:stCondLst>
                                  <p:childTnLst>
                                    <p:set>
                                      <p:cBhvr>
                                        <p:cTn dur="1" fill="hold">
                                          <p:stCondLst>
                                            <p:cond delay="0"/>
                                          </p:stCondLst>
                                        </p:cTn>
                                        <p:tgtEl>
                                          <p:spTgt spid="951"/>
                                        </p:tgtEl>
                                        <p:attrNameLst>
                                          <p:attrName>style.visibility</p:attrName>
                                        </p:attrNameLst>
                                      </p:cBhvr>
                                      <p:to>
                                        <p:strVal val="visible"/>
                                      </p:to>
                                    </p:set>
                                    <p:animEffect filter="fade" transition="in">
                                      <p:cBhvr>
                                        <p:cTn dur="500"/>
                                        <p:tgtEl>
                                          <p:spTgt spid="951"/>
                                        </p:tgtEl>
                                      </p:cBhvr>
                                    </p:animEffect>
                                  </p:childTnLst>
                                </p:cTn>
                              </p:par>
                              <p:par>
                                <p:cTn fill="hold" nodeType="withEffect" presetClass="entr" presetID="10" presetSubtype="0">
                                  <p:stCondLst>
                                    <p:cond delay="0"/>
                                  </p:stCondLst>
                                  <p:childTnLst>
                                    <p:set>
                                      <p:cBhvr>
                                        <p:cTn dur="1" fill="hold">
                                          <p:stCondLst>
                                            <p:cond delay="0"/>
                                          </p:stCondLst>
                                        </p:cTn>
                                        <p:tgtEl>
                                          <p:spTgt spid="949"/>
                                        </p:tgtEl>
                                        <p:attrNameLst>
                                          <p:attrName>style.visibility</p:attrName>
                                        </p:attrNameLst>
                                      </p:cBhvr>
                                      <p:to>
                                        <p:strVal val="visible"/>
                                      </p:to>
                                    </p:set>
                                    <p:animEffect filter="fade" transition="in">
                                      <p:cBhvr>
                                        <p:cTn dur="500"/>
                                        <p:tgtEl>
                                          <p:spTgt spid="949"/>
                                        </p:tgtEl>
                                      </p:cBhvr>
                                    </p:animEffect>
                                  </p:childTnLst>
                                </p:cTn>
                              </p:par>
                              <p:par>
                                <p:cTn fill="hold" nodeType="withEffect" presetClass="entr" presetID="10" presetSubtype="0">
                                  <p:stCondLst>
                                    <p:cond delay="0"/>
                                  </p:stCondLst>
                                  <p:childTnLst>
                                    <p:set>
                                      <p:cBhvr>
                                        <p:cTn dur="1" fill="hold">
                                          <p:stCondLst>
                                            <p:cond delay="0"/>
                                          </p:stCondLst>
                                        </p:cTn>
                                        <p:tgtEl>
                                          <p:spTgt spid="948"/>
                                        </p:tgtEl>
                                        <p:attrNameLst>
                                          <p:attrName>style.visibility</p:attrName>
                                        </p:attrNameLst>
                                      </p:cBhvr>
                                      <p:to>
                                        <p:strVal val="visible"/>
                                      </p:to>
                                    </p:set>
                                    <p:animEffect filter="fade" transition="in">
                                      <p:cBhvr>
                                        <p:cTn dur="500"/>
                                        <p:tgtEl>
                                          <p:spTgt spid="948"/>
                                        </p:tgtEl>
                                      </p:cBhvr>
                                    </p:animEffect>
                                  </p:childTnLst>
                                </p:cTn>
                              </p:par>
                              <p:par>
                                <p:cTn fill="hold" nodeType="withEffect" presetClass="entr" presetID="10" presetSubtype="0">
                                  <p:stCondLst>
                                    <p:cond delay="0"/>
                                  </p:stCondLst>
                                  <p:childTnLst>
                                    <p:set>
                                      <p:cBhvr>
                                        <p:cTn dur="1" fill="hold">
                                          <p:stCondLst>
                                            <p:cond delay="0"/>
                                          </p:stCondLst>
                                        </p:cTn>
                                        <p:tgtEl>
                                          <p:spTgt spid="932"/>
                                        </p:tgtEl>
                                        <p:attrNameLst>
                                          <p:attrName>style.visibility</p:attrName>
                                        </p:attrNameLst>
                                      </p:cBhvr>
                                      <p:to>
                                        <p:strVal val="visible"/>
                                      </p:to>
                                    </p:set>
                                    <p:animEffect filter="fade" transition="in">
                                      <p:cBhvr>
                                        <p:cTn dur="500"/>
                                        <p:tgtEl>
                                          <p:spTgt spid="932"/>
                                        </p:tgtEl>
                                      </p:cBhvr>
                                    </p:animEffect>
                                  </p:childTnLst>
                                </p:cTn>
                              </p:par>
                              <p:par>
                                <p:cTn fill="hold" nodeType="withEffect" presetClass="entr" presetID="10" presetSubtype="0">
                                  <p:stCondLst>
                                    <p:cond delay="0"/>
                                  </p:stCondLst>
                                  <p:childTnLst>
                                    <p:set>
                                      <p:cBhvr>
                                        <p:cTn dur="1" fill="hold">
                                          <p:stCondLst>
                                            <p:cond delay="0"/>
                                          </p:stCondLst>
                                        </p:cTn>
                                        <p:tgtEl>
                                          <p:spTgt spid="933"/>
                                        </p:tgtEl>
                                        <p:attrNameLst>
                                          <p:attrName>style.visibility</p:attrName>
                                        </p:attrNameLst>
                                      </p:cBhvr>
                                      <p:to>
                                        <p:strVal val="visible"/>
                                      </p:to>
                                    </p:set>
                                    <p:animEffect filter="fade" transition="in">
                                      <p:cBhvr>
                                        <p:cTn dur="500"/>
                                        <p:tgtEl>
                                          <p:spTgt spid="933"/>
                                        </p:tgtEl>
                                      </p:cBhvr>
                                    </p:animEffect>
                                  </p:childTnLst>
                                </p:cTn>
                              </p:par>
                              <p:par>
                                <p:cTn fill="hold" nodeType="withEffect" presetClass="entr" presetID="10" presetSubtype="0">
                                  <p:stCondLst>
                                    <p:cond delay="0"/>
                                  </p:stCondLst>
                                  <p:childTnLst>
                                    <p:set>
                                      <p:cBhvr>
                                        <p:cTn dur="1" fill="hold">
                                          <p:stCondLst>
                                            <p:cond delay="0"/>
                                          </p:stCondLst>
                                        </p:cTn>
                                        <p:tgtEl>
                                          <p:spTgt spid="934"/>
                                        </p:tgtEl>
                                        <p:attrNameLst>
                                          <p:attrName>style.visibility</p:attrName>
                                        </p:attrNameLst>
                                      </p:cBhvr>
                                      <p:to>
                                        <p:strVal val="visible"/>
                                      </p:to>
                                    </p:set>
                                    <p:animEffect filter="fade" transition="in">
                                      <p:cBhvr>
                                        <p:cTn dur="500"/>
                                        <p:tgtEl>
                                          <p:spTgt spid="934"/>
                                        </p:tgtEl>
                                      </p:cBhvr>
                                    </p:animEffect>
                                  </p:childTnLst>
                                </p:cTn>
                              </p:par>
                              <p:par>
                                <p:cTn fill="hold" nodeType="withEffect" presetClass="entr" presetID="10" presetSubtype="0">
                                  <p:stCondLst>
                                    <p:cond delay="0"/>
                                  </p:stCondLst>
                                  <p:childTnLst>
                                    <p:set>
                                      <p:cBhvr>
                                        <p:cTn dur="1" fill="hold">
                                          <p:stCondLst>
                                            <p:cond delay="0"/>
                                          </p:stCondLst>
                                        </p:cTn>
                                        <p:tgtEl>
                                          <p:spTgt spid="935"/>
                                        </p:tgtEl>
                                        <p:attrNameLst>
                                          <p:attrName>style.visibility</p:attrName>
                                        </p:attrNameLst>
                                      </p:cBhvr>
                                      <p:to>
                                        <p:strVal val="visible"/>
                                      </p:to>
                                    </p:set>
                                    <p:animEffect filter="fade" transition="in">
                                      <p:cBhvr>
                                        <p:cTn dur="500"/>
                                        <p:tgtEl>
                                          <p:spTgt spid="935"/>
                                        </p:tgtEl>
                                      </p:cBhvr>
                                    </p:animEffect>
                                  </p:childTnLst>
                                </p:cTn>
                              </p:par>
                              <p:par>
                                <p:cTn fill="hold" nodeType="withEffect" presetClass="entr" presetID="10" presetSubtype="0">
                                  <p:stCondLst>
                                    <p:cond delay="0"/>
                                  </p:stCondLst>
                                  <p:childTnLst>
                                    <p:set>
                                      <p:cBhvr>
                                        <p:cTn dur="1" fill="hold">
                                          <p:stCondLst>
                                            <p:cond delay="0"/>
                                          </p:stCondLst>
                                        </p:cTn>
                                        <p:tgtEl>
                                          <p:spTgt spid="937"/>
                                        </p:tgtEl>
                                        <p:attrNameLst>
                                          <p:attrName>style.visibility</p:attrName>
                                        </p:attrNameLst>
                                      </p:cBhvr>
                                      <p:to>
                                        <p:strVal val="visible"/>
                                      </p:to>
                                    </p:set>
                                    <p:animEffect filter="fade" transition="in">
                                      <p:cBhvr>
                                        <p:cTn dur="500"/>
                                        <p:tgtEl>
                                          <p:spTgt spid="937"/>
                                        </p:tgtEl>
                                      </p:cBhvr>
                                    </p:animEffect>
                                  </p:childTnLst>
                                </p:cTn>
                              </p:par>
                              <p:par>
                                <p:cTn fill="hold" nodeType="withEffect" presetClass="entr" presetID="10" presetSubtype="0">
                                  <p:stCondLst>
                                    <p:cond delay="0"/>
                                  </p:stCondLst>
                                  <p:childTnLst>
                                    <p:set>
                                      <p:cBhvr>
                                        <p:cTn dur="1" fill="hold">
                                          <p:stCondLst>
                                            <p:cond delay="0"/>
                                          </p:stCondLst>
                                        </p:cTn>
                                        <p:tgtEl>
                                          <p:spTgt spid="936"/>
                                        </p:tgtEl>
                                        <p:attrNameLst>
                                          <p:attrName>style.visibility</p:attrName>
                                        </p:attrNameLst>
                                      </p:cBhvr>
                                      <p:to>
                                        <p:strVal val="visible"/>
                                      </p:to>
                                    </p:set>
                                    <p:animEffect filter="fade" transition="in">
                                      <p:cBhvr>
                                        <p:cTn dur="500"/>
                                        <p:tgtEl>
                                          <p:spTgt spid="936"/>
                                        </p:tgtEl>
                                      </p:cBhvr>
                                    </p:animEffect>
                                  </p:childTnLst>
                                </p:cTn>
                              </p:par>
                              <p:par>
                                <p:cTn fill="hold" nodeType="withEffect" presetClass="entr" presetID="10" presetSubtype="0">
                                  <p:stCondLst>
                                    <p:cond delay="0"/>
                                  </p:stCondLst>
                                  <p:childTnLst>
                                    <p:set>
                                      <p:cBhvr>
                                        <p:cTn dur="1" fill="hold">
                                          <p:stCondLst>
                                            <p:cond delay="0"/>
                                          </p:stCondLst>
                                        </p:cTn>
                                        <p:tgtEl>
                                          <p:spTgt spid="938"/>
                                        </p:tgtEl>
                                        <p:attrNameLst>
                                          <p:attrName>style.visibility</p:attrName>
                                        </p:attrNameLst>
                                      </p:cBhvr>
                                      <p:to>
                                        <p:strVal val="visible"/>
                                      </p:to>
                                    </p:set>
                                    <p:animEffect filter="fade" transition="in">
                                      <p:cBhvr>
                                        <p:cTn dur="500"/>
                                        <p:tgtEl>
                                          <p:spTgt spid="938"/>
                                        </p:tgtEl>
                                      </p:cBhvr>
                                    </p:animEffect>
                                  </p:childTnLst>
                                </p:cTn>
                              </p:par>
                              <p:par>
                                <p:cTn fill="hold" nodeType="withEffect" presetClass="entr" presetID="10" presetSubtype="0">
                                  <p:stCondLst>
                                    <p:cond delay="0"/>
                                  </p:stCondLst>
                                  <p:childTnLst>
                                    <p:set>
                                      <p:cBhvr>
                                        <p:cTn dur="1" fill="hold">
                                          <p:stCondLst>
                                            <p:cond delay="0"/>
                                          </p:stCondLst>
                                        </p:cTn>
                                        <p:tgtEl>
                                          <p:spTgt spid="939"/>
                                        </p:tgtEl>
                                        <p:attrNameLst>
                                          <p:attrName>style.visibility</p:attrName>
                                        </p:attrNameLst>
                                      </p:cBhvr>
                                      <p:to>
                                        <p:strVal val="visible"/>
                                      </p:to>
                                    </p:set>
                                    <p:animEffect filter="fade" transition="in">
                                      <p:cBhvr>
                                        <p:cTn dur="500"/>
                                        <p:tgtEl>
                                          <p:spTgt spid="939"/>
                                        </p:tgtEl>
                                      </p:cBhvr>
                                    </p:animEffect>
                                  </p:childTnLst>
                                </p:cTn>
                              </p:par>
                            </p:childTnLst>
                          </p:cTn>
                        </p:par>
                        <p:par>
                          <p:cTn fill="hold">
                            <p:stCondLst>
                              <p:cond delay="5000"/>
                            </p:stCondLst>
                            <p:childTnLst>
                              <p:par>
                                <p:cTn fill="hold" nodeType="afterEffect" presetClass="entr" presetID="23" presetSubtype="16">
                                  <p:stCondLst>
                                    <p:cond delay="0"/>
                                  </p:stCondLst>
                                  <p:childTnLst>
                                    <p:set>
                                      <p:cBhvr>
                                        <p:cTn dur="1" fill="hold">
                                          <p:stCondLst>
                                            <p:cond delay="0"/>
                                          </p:stCondLst>
                                        </p:cTn>
                                        <p:tgtEl>
                                          <p:spTgt spid="952"/>
                                        </p:tgtEl>
                                        <p:attrNameLst>
                                          <p:attrName>style.visibility</p:attrName>
                                        </p:attrNameLst>
                                      </p:cBhvr>
                                      <p:to>
                                        <p:strVal val="visible"/>
                                      </p:to>
                                    </p:set>
                                    <p:anim calcmode="lin" valueType="num">
                                      <p:cBhvr additive="base">
                                        <p:cTn dur="500"/>
                                        <p:tgtEl>
                                          <p:spTgt spid="952"/>
                                        </p:tgtEl>
                                        <p:attrNameLst>
                                          <p:attrName>ppt_w</p:attrName>
                                        </p:attrNameLst>
                                      </p:cBhvr>
                                      <p:tavLst>
                                        <p:tav fmla="" tm="0">
                                          <p:val>
                                            <p:strVal val="0"/>
                                          </p:val>
                                        </p:tav>
                                        <p:tav fmla="" tm="100000">
                                          <p:val>
                                            <p:strVal val="#ppt_w"/>
                                          </p:val>
                                        </p:tav>
                                      </p:tavLst>
                                    </p:anim>
                                    <p:anim calcmode="lin" valueType="num">
                                      <p:cBhvr additive="base">
                                        <p:cTn dur="500"/>
                                        <p:tgtEl>
                                          <p:spTgt spid="952"/>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953"/>
                                        </p:tgtEl>
                                        <p:attrNameLst>
                                          <p:attrName>style.visibility</p:attrName>
                                        </p:attrNameLst>
                                      </p:cBhvr>
                                      <p:to>
                                        <p:strVal val="visible"/>
                                      </p:to>
                                    </p:set>
                                    <p:anim calcmode="lin" valueType="num">
                                      <p:cBhvr additive="base">
                                        <p:cTn dur="500"/>
                                        <p:tgtEl>
                                          <p:spTgt spid="953"/>
                                        </p:tgtEl>
                                        <p:attrNameLst>
                                          <p:attrName>ppt_w</p:attrName>
                                        </p:attrNameLst>
                                      </p:cBhvr>
                                      <p:tavLst>
                                        <p:tav fmla="" tm="0">
                                          <p:val>
                                            <p:strVal val="0"/>
                                          </p:val>
                                        </p:tav>
                                        <p:tav fmla="" tm="100000">
                                          <p:val>
                                            <p:strVal val="#ppt_w"/>
                                          </p:val>
                                        </p:tav>
                                      </p:tavLst>
                                    </p:anim>
                                    <p:anim calcmode="lin" valueType="num">
                                      <p:cBhvr additive="base">
                                        <p:cTn dur="500"/>
                                        <p:tgtEl>
                                          <p:spTgt spid="953"/>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942"/>
                                        </p:tgtEl>
                                        <p:attrNameLst>
                                          <p:attrName>style.visibility</p:attrName>
                                        </p:attrNameLst>
                                      </p:cBhvr>
                                      <p:to>
                                        <p:strVal val="visible"/>
                                      </p:to>
                                    </p:set>
                                    <p:anim calcmode="lin" valueType="num">
                                      <p:cBhvr additive="base">
                                        <p:cTn dur="500"/>
                                        <p:tgtEl>
                                          <p:spTgt spid="942"/>
                                        </p:tgtEl>
                                        <p:attrNameLst>
                                          <p:attrName>ppt_w</p:attrName>
                                        </p:attrNameLst>
                                      </p:cBhvr>
                                      <p:tavLst>
                                        <p:tav fmla="" tm="0">
                                          <p:val>
                                            <p:strVal val="0"/>
                                          </p:val>
                                        </p:tav>
                                        <p:tav fmla="" tm="100000">
                                          <p:val>
                                            <p:strVal val="#ppt_w"/>
                                          </p:val>
                                        </p:tav>
                                      </p:tavLst>
                                    </p:anim>
                                    <p:anim calcmode="lin" valueType="num">
                                      <p:cBhvr additive="base">
                                        <p:cTn dur="500"/>
                                        <p:tgtEl>
                                          <p:spTgt spid="942"/>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944"/>
                                        </p:tgtEl>
                                        <p:attrNameLst>
                                          <p:attrName>style.visibility</p:attrName>
                                        </p:attrNameLst>
                                      </p:cBhvr>
                                      <p:to>
                                        <p:strVal val="visible"/>
                                      </p:to>
                                    </p:set>
                                    <p:anim calcmode="lin" valueType="num">
                                      <p:cBhvr additive="base">
                                        <p:cTn dur="500"/>
                                        <p:tgtEl>
                                          <p:spTgt spid="944"/>
                                        </p:tgtEl>
                                        <p:attrNameLst>
                                          <p:attrName>ppt_w</p:attrName>
                                        </p:attrNameLst>
                                      </p:cBhvr>
                                      <p:tavLst>
                                        <p:tav fmla="" tm="0">
                                          <p:val>
                                            <p:strVal val="0"/>
                                          </p:val>
                                        </p:tav>
                                        <p:tav fmla="" tm="100000">
                                          <p:val>
                                            <p:strVal val="#ppt_w"/>
                                          </p:val>
                                        </p:tav>
                                      </p:tavLst>
                                    </p:anim>
                                    <p:anim calcmode="lin" valueType="num">
                                      <p:cBhvr additive="base">
                                        <p:cTn dur="500"/>
                                        <p:tgtEl>
                                          <p:spTgt spid="944"/>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945"/>
                                        </p:tgtEl>
                                        <p:attrNameLst>
                                          <p:attrName>style.visibility</p:attrName>
                                        </p:attrNameLst>
                                      </p:cBhvr>
                                      <p:to>
                                        <p:strVal val="visible"/>
                                      </p:to>
                                    </p:set>
                                    <p:anim calcmode="lin" valueType="num">
                                      <p:cBhvr additive="base">
                                        <p:cTn dur="500"/>
                                        <p:tgtEl>
                                          <p:spTgt spid="945"/>
                                        </p:tgtEl>
                                        <p:attrNameLst>
                                          <p:attrName>ppt_w</p:attrName>
                                        </p:attrNameLst>
                                      </p:cBhvr>
                                      <p:tavLst>
                                        <p:tav fmla="" tm="0">
                                          <p:val>
                                            <p:strVal val="0"/>
                                          </p:val>
                                        </p:tav>
                                        <p:tav fmla="" tm="100000">
                                          <p:val>
                                            <p:strVal val="#ppt_w"/>
                                          </p:val>
                                        </p:tav>
                                      </p:tavLst>
                                    </p:anim>
                                    <p:anim calcmode="lin" valueType="num">
                                      <p:cBhvr additive="base">
                                        <p:cTn dur="500"/>
                                        <p:tgtEl>
                                          <p:spTgt spid="945"/>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943"/>
                                        </p:tgtEl>
                                        <p:attrNameLst>
                                          <p:attrName>style.visibility</p:attrName>
                                        </p:attrNameLst>
                                      </p:cBhvr>
                                      <p:to>
                                        <p:strVal val="visible"/>
                                      </p:to>
                                    </p:set>
                                    <p:anim calcmode="lin" valueType="num">
                                      <p:cBhvr additive="base">
                                        <p:cTn dur="500"/>
                                        <p:tgtEl>
                                          <p:spTgt spid="943"/>
                                        </p:tgtEl>
                                        <p:attrNameLst>
                                          <p:attrName>ppt_w</p:attrName>
                                        </p:attrNameLst>
                                      </p:cBhvr>
                                      <p:tavLst>
                                        <p:tav fmla="" tm="0">
                                          <p:val>
                                            <p:strVal val="0"/>
                                          </p:val>
                                        </p:tav>
                                        <p:tav fmla="" tm="100000">
                                          <p:val>
                                            <p:strVal val="#ppt_w"/>
                                          </p:val>
                                        </p:tav>
                                      </p:tavLst>
                                    </p:anim>
                                    <p:anim calcmode="lin" valueType="num">
                                      <p:cBhvr additive="base">
                                        <p:cTn dur="500"/>
                                        <p:tgtEl>
                                          <p:spTgt spid="943"/>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9" name="Shape 959"/>
        <p:cNvGrpSpPr/>
        <p:nvPr/>
      </p:nvGrpSpPr>
      <p:grpSpPr>
        <a:xfrm>
          <a:off x="0" y="0"/>
          <a:ext cx="0" cy="0"/>
          <a:chOff x="0" y="0"/>
          <a:chExt cx="0" cy="0"/>
        </a:xfrm>
      </p:grpSpPr>
      <p:sp>
        <p:nvSpPr>
          <p:cNvPr id="960" name="Google Shape;960;p94"/>
          <p:cNvSpPr txBox="1"/>
          <p:nvPr/>
        </p:nvSpPr>
        <p:spPr>
          <a:xfrm>
            <a:off x="383746" y="3779120"/>
            <a:ext cx="6313200" cy="923400"/>
          </a:xfrm>
          <a:prstGeom prst="rect">
            <a:avLst/>
          </a:prstGeom>
          <a:noFill/>
          <a:ln>
            <a:noFill/>
          </a:ln>
        </p:spPr>
        <p:txBody>
          <a:bodyPr anchorCtr="0" anchor="t" bIns="91400" lIns="182850" spcFirstLastPara="1" rIns="182850" wrap="square" tIns="91400">
            <a:noAutofit/>
          </a:bodyPr>
          <a:lstStyle/>
          <a:p>
            <a:pPr indent="0" lvl="0" marL="0" marR="0" rtl="0" algn="ctr">
              <a:spcBef>
                <a:spcPts val="0"/>
              </a:spcBef>
              <a:spcAft>
                <a:spcPts val="0"/>
              </a:spcAft>
              <a:buNone/>
            </a:pPr>
            <a:r>
              <a:rPr lang="en-US" sz="4800">
                <a:solidFill>
                  <a:srgbClr val="F75821"/>
                </a:solidFill>
                <a:latin typeface="Open Sans"/>
                <a:ea typeface="Open Sans"/>
                <a:cs typeface="Open Sans"/>
                <a:sym typeface="Open Sans"/>
              </a:rPr>
              <a:t>With YugaByte DB</a:t>
            </a:r>
            <a:endParaRPr sz="2800"/>
          </a:p>
        </p:txBody>
      </p:sp>
      <p:pic>
        <p:nvPicPr>
          <p:cNvPr id="961" name="Google Shape;961;p94"/>
          <p:cNvPicPr preferRelativeResize="0"/>
          <p:nvPr/>
        </p:nvPicPr>
        <p:blipFill rotWithShape="1">
          <a:blip r:embed="rId3">
            <a:alphaModFix amt="14000"/>
          </a:blip>
          <a:srcRect b="0" l="0" r="0" t="0"/>
          <a:stretch/>
        </p:blipFill>
        <p:spPr>
          <a:xfrm>
            <a:off x="7455818" y="3771150"/>
            <a:ext cx="16648100" cy="8561335"/>
          </a:xfrm>
          <a:prstGeom prst="rect">
            <a:avLst/>
          </a:prstGeom>
          <a:noFill/>
          <a:ln>
            <a:noFill/>
          </a:ln>
        </p:spPr>
      </p:pic>
      <p:sp>
        <p:nvSpPr>
          <p:cNvPr id="962" name="Google Shape;962;p94"/>
          <p:cNvSpPr txBox="1"/>
          <p:nvPr>
            <p:ph type="title"/>
          </p:nvPr>
        </p:nvSpPr>
        <p:spPr>
          <a:xfrm>
            <a:off x="674910" y="549280"/>
            <a:ext cx="23021400" cy="1668600"/>
          </a:xfrm>
          <a:prstGeom prst="rect">
            <a:avLst/>
          </a:prstGeom>
          <a:noFill/>
          <a:ln>
            <a:noFill/>
          </a:ln>
        </p:spPr>
        <p:txBody>
          <a:bodyPr anchorCtr="0" anchor="t" bIns="91400" lIns="182850" spcFirstLastPara="1" rIns="182850" wrap="square" tIns="91400">
            <a:noAutofit/>
          </a:bodyPr>
          <a:lstStyle/>
          <a:p>
            <a:pPr indent="0" lvl="0" marL="0" marR="0" rtl="0" algn="l">
              <a:lnSpc>
                <a:spcPct val="85000"/>
              </a:lnSpc>
              <a:spcBef>
                <a:spcPts val="0"/>
              </a:spcBef>
              <a:spcAft>
                <a:spcPts val="0"/>
              </a:spcAft>
              <a:buClr>
                <a:schemeClr val="dk2"/>
              </a:buClr>
              <a:buSzPts val="8000"/>
              <a:buFont typeface="Montserrat"/>
              <a:buNone/>
            </a:pPr>
            <a:r>
              <a:rPr lang="en-US"/>
              <a:t>Use Case</a:t>
            </a:r>
            <a:r>
              <a:rPr b="0" i="0" lang="en-US" sz="8000" u="none" cap="none" strike="noStrike">
                <a:solidFill>
                  <a:schemeClr val="dk2"/>
                </a:solidFill>
                <a:latin typeface="Montserrat"/>
                <a:ea typeface="Montserrat"/>
                <a:cs typeface="Montserrat"/>
                <a:sym typeface="Montserrat"/>
              </a:rPr>
              <a:t> #1 – Global User Identity </a:t>
            </a:r>
            <a:br>
              <a:rPr b="0" i="0" lang="en-US" sz="8000" u="none" cap="none" strike="noStrike">
                <a:solidFill>
                  <a:schemeClr val="dk2"/>
                </a:solidFill>
                <a:latin typeface="Montserrat"/>
                <a:ea typeface="Montserrat"/>
                <a:cs typeface="Montserrat"/>
                <a:sym typeface="Montserrat"/>
              </a:rPr>
            </a:br>
            <a:r>
              <a:rPr b="0" i="0" lang="en-US" sz="5300" u="none" cap="none" strike="noStrike">
                <a:solidFill>
                  <a:schemeClr val="dk2"/>
                </a:solidFill>
                <a:latin typeface="Montserrat"/>
                <a:ea typeface="Montserrat"/>
                <a:cs typeface="Montserrat"/>
                <a:sym typeface="Montserrat"/>
              </a:rPr>
              <a:t>Login, change password, view profile</a:t>
            </a:r>
            <a:endParaRPr/>
          </a:p>
        </p:txBody>
      </p:sp>
      <p:grpSp>
        <p:nvGrpSpPr>
          <p:cNvPr id="963" name="Google Shape;963;p94"/>
          <p:cNvGrpSpPr/>
          <p:nvPr/>
        </p:nvGrpSpPr>
        <p:grpSpPr>
          <a:xfrm>
            <a:off x="185730" y="6093123"/>
            <a:ext cx="9447631" cy="4848290"/>
            <a:chOff x="57234" y="1999233"/>
            <a:chExt cx="3405779" cy="1818154"/>
          </a:xfrm>
        </p:grpSpPr>
        <p:sp>
          <p:nvSpPr>
            <p:cNvPr id="964" name="Google Shape;964;p94"/>
            <p:cNvSpPr txBox="1"/>
            <p:nvPr/>
          </p:nvSpPr>
          <p:spPr>
            <a:xfrm>
              <a:off x="511313" y="2003938"/>
              <a:ext cx="2951700" cy="1731300"/>
            </a:xfrm>
            <a:prstGeom prst="rect">
              <a:avLst/>
            </a:prstGeom>
            <a:noFill/>
            <a:ln>
              <a:noFill/>
            </a:ln>
          </p:spPr>
          <p:txBody>
            <a:bodyPr anchorCtr="0" anchor="t" bIns="91400" lIns="182850" spcFirstLastPara="1" rIns="182850" wrap="square" tIns="91400">
              <a:noAutofit/>
            </a:bodyPr>
            <a:lstStyle/>
            <a:p>
              <a:pPr indent="0" lvl="0" marL="0" marR="0" rtl="0" algn="l">
                <a:spcBef>
                  <a:spcPts val="0"/>
                </a:spcBef>
                <a:spcAft>
                  <a:spcPts val="0"/>
                </a:spcAft>
                <a:buNone/>
              </a:pPr>
              <a:r>
                <a:rPr lang="en-US" sz="4800">
                  <a:solidFill>
                    <a:srgbClr val="344D78"/>
                  </a:solidFill>
                  <a:latin typeface="Open Sans"/>
                  <a:ea typeface="Open Sans"/>
                  <a:cs typeface="Open Sans"/>
                  <a:sym typeface="Open Sans"/>
                </a:rPr>
                <a:t>Unified platform</a:t>
              </a:r>
              <a:endParaRPr sz="2800"/>
            </a:p>
            <a:p>
              <a:pPr indent="0" lvl="0" marL="0" marR="0" rtl="0" algn="l">
                <a:spcBef>
                  <a:spcPts val="0"/>
                </a:spcBef>
                <a:spcAft>
                  <a:spcPts val="0"/>
                </a:spcAft>
                <a:buNone/>
              </a:pPr>
              <a:r>
                <a:t/>
              </a:r>
              <a:endParaRPr sz="4800">
                <a:solidFill>
                  <a:srgbClr val="344D78"/>
                </a:solidFill>
                <a:latin typeface="Open Sans"/>
                <a:ea typeface="Open Sans"/>
                <a:cs typeface="Open Sans"/>
                <a:sym typeface="Open Sans"/>
              </a:endParaRPr>
            </a:p>
            <a:p>
              <a:pPr indent="0" lvl="0" marL="0" marR="0" rtl="0" algn="l">
                <a:spcBef>
                  <a:spcPts val="0"/>
                </a:spcBef>
                <a:spcAft>
                  <a:spcPts val="0"/>
                </a:spcAft>
                <a:buNone/>
              </a:pPr>
              <a:r>
                <a:rPr lang="en-US" sz="4800">
                  <a:solidFill>
                    <a:srgbClr val="344D78"/>
                  </a:solidFill>
                  <a:latin typeface="Open Sans"/>
                  <a:ea typeface="Open Sans"/>
                  <a:cs typeface="Open Sans"/>
                  <a:sym typeface="Open Sans"/>
                </a:rPr>
                <a:t>Zero data loss </a:t>
              </a:r>
              <a:endParaRPr sz="2800"/>
            </a:p>
            <a:p>
              <a:pPr indent="0" lvl="0" marL="0" marR="0" rtl="0" algn="l">
                <a:spcBef>
                  <a:spcPts val="0"/>
                </a:spcBef>
                <a:spcAft>
                  <a:spcPts val="0"/>
                </a:spcAft>
                <a:buNone/>
              </a:pPr>
              <a:r>
                <a:rPr lang="en-US" sz="4800">
                  <a:solidFill>
                    <a:srgbClr val="344D78"/>
                  </a:solidFill>
                  <a:latin typeface="Open Sans"/>
                  <a:ea typeface="Open Sans"/>
                  <a:cs typeface="Open Sans"/>
                  <a:sym typeface="Open Sans"/>
                </a:rPr>
                <a:t>even on region failures</a:t>
              </a:r>
              <a:endParaRPr sz="2800"/>
            </a:p>
            <a:p>
              <a:pPr indent="0" lvl="0" marL="0" marR="0" rtl="0" algn="l">
                <a:spcBef>
                  <a:spcPts val="0"/>
                </a:spcBef>
                <a:spcAft>
                  <a:spcPts val="0"/>
                </a:spcAft>
                <a:buNone/>
              </a:pPr>
              <a:r>
                <a:t/>
              </a:r>
              <a:endParaRPr sz="4800">
                <a:solidFill>
                  <a:srgbClr val="344D78"/>
                </a:solidFill>
                <a:latin typeface="Open Sans"/>
                <a:ea typeface="Open Sans"/>
                <a:cs typeface="Open Sans"/>
                <a:sym typeface="Open Sans"/>
              </a:endParaRPr>
            </a:p>
            <a:p>
              <a:pPr indent="0" lvl="0" marL="0" marR="0" rtl="0" algn="l">
                <a:spcBef>
                  <a:spcPts val="0"/>
                </a:spcBef>
                <a:spcAft>
                  <a:spcPts val="0"/>
                </a:spcAft>
                <a:buNone/>
              </a:pPr>
              <a:r>
                <a:rPr lang="en-US" sz="4800">
                  <a:solidFill>
                    <a:srgbClr val="344D78"/>
                  </a:solidFill>
                  <a:latin typeface="Open Sans"/>
                  <a:ea typeface="Open Sans"/>
                  <a:cs typeface="Open Sans"/>
                  <a:sym typeface="Open Sans"/>
                </a:rPr>
                <a:t>Add new regions with ease</a:t>
              </a:r>
              <a:endParaRPr sz="2800"/>
            </a:p>
          </p:txBody>
        </p:sp>
        <p:pic>
          <p:nvPicPr>
            <p:cNvPr id="965" name="Google Shape;965;p94"/>
            <p:cNvPicPr preferRelativeResize="0"/>
            <p:nvPr/>
          </p:nvPicPr>
          <p:blipFill rotWithShape="1">
            <a:blip r:embed="rId4">
              <a:alphaModFix/>
            </a:blip>
            <a:srcRect b="0" l="0" r="0" t="0"/>
            <a:stretch/>
          </p:blipFill>
          <p:spPr>
            <a:xfrm>
              <a:off x="130599" y="1999233"/>
              <a:ext cx="384017" cy="384017"/>
            </a:xfrm>
            <a:prstGeom prst="rect">
              <a:avLst/>
            </a:prstGeom>
            <a:noFill/>
            <a:ln>
              <a:noFill/>
            </a:ln>
          </p:spPr>
        </p:pic>
        <p:pic>
          <p:nvPicPr>
            <p:cNvPr id="966" name="Google Shape;966;p94"/>
            <p:cNvPicPr preferRelativeResize="0"/>
            <p:nvPr/>
          </p:nvPicPr>
          <p:blipFill rotWithShape="1">
            <a:blip r:embed="rId5">
              <a:alphaModFix/>
            </a:blip>
            <a:srcRect b="0" l="0" r="0" t="0"/>
            <a:stretch/>
          </p:blipFill>
          <p:spPr>
            <a:xfrm>
              <a:off x="127265" y="2657415"/>
              <a:ext cx="384048" cy="384048"/>
            </a:xfrm>
            <a:prstGeom prst="rect">
              <a:avLst/>
            </a:prstGeom>
            <a:noFill/>
            <a:ln>
              <a:noFill/>
            </a:ln>
          </p:spPr>
        </p:pic>
        <p:pic>
          <p:nvPicPr>
            <p:cNvPr id="967" name="Google Shape;967;p94"/>
            <p:cNvPicPr preferRelativeResize="0"/>
            <p:nvPr/>
          </p:nvPicPr>
          <p:blipFill rotWithShape="1">
            <a:blip r:embed="rId6">
              <a:alphaModFix/>
            </a:blip>
            <a:srcRect b="0" l="0" r="0" t="0"/>
            <a:stretch/>
          </p:blipFill>
          <p:spPr>
            <a:xfrm>
              <a:off x="57234" y="3305392"/>
              <a:ext cx="511995" cy="511995"/>
            </a:xfrm>
            <a:prstGeom prst="rect">
              <a:avLst/>
            </a:prstGeom>
            <a:noFill/>
            <a:ln>
              <a:noFill/>
            </a:ln>
          </p:spPr>
        </p:pic>
      </p:grpSp>
      <p:grpSp>
        <p:nvGrpSpPr>
          <p:cNvPr id="968" name="Google Shape;968;p94"/>
          <p:cNvGrpSpPr/>
          <p:nvPr/>
        </p:nvGrpSpPr>
        <p:grpSpPr>
          <a:xfrm>
            <a:off x="8293994" y="2813482"/>
            <a:ext cx="15234564" cy="7168962"/>
            <a:chOff x="4146997" y="1406741"/>
            <a:chExt cx="7617282" cy="3584481"/>
          </a:xfrm>
        </p:grpSpPr>
        <p:sp>
          <p:nvSpPr>
            <p:cNvPr id="969" name="Google Shape;969;p94"/>
            <p:cNvSpPr txBox="1"/>
            <p:nvPr/>
          </p:nvSpPr>
          <p:spPr>
            <a:xfrm>
              <a:off x="4625479" y="1406741"/>
              <a:ext cx="7138800" cy="400200"/>
            </a:xfrm>
            <a:prstGeom prst="rect">
              <a:avLst/>
            </a:prstGeom>
            <a:noFill/>
            <a:ln>
              <a:noFill/>
            </a:ln>
          </p:spPr>
          <p:txBody>
            <a:bodyPr anchorCtr="0" anchor="t" bIns="91400" lIns="182850" spcFirstLastPara="1" rIns="182850" wrap="square" tIns="91400">
              <a:noAutofit/>
            </a:bodyPr>
            <a:lstStyle/>
            <a:p>
              <a:pPr indent="0" lvl="0" marL="0" marR="0" rtl="0" algn="l">
                <a:spcBef>
                  <a:spcPts val="0"/>
                </a:spcBef>
                <a:spcAft>
                  <a:spcPts val="0"/>
                </a:spcAft>
                <a:buNone/>
              </a:pPr>
              <a:r>
                <a:rPr lang="en-US" sz="4000">
                  <a:solidFill>
                    <a:srgbClr val="344D78"/>
                  </a:solidFill>
                  <a:latin typeface="Open Sans"/>
                  <a:ea typeface="Open Sans"/>
                  <a:cs typeface="Open Sans"/>
                  <a:sym typeface="Open Sans"/>
                </a:rPr>
                <a:t>1-click Deployment of Primary Cluster and Read Replicas</a:t>
              </a:r>
              <a:endParaRPr sz="2800"/>
            </a:p>
          </p:txBody>
        </p:sp>
        <p:cxnSp>
          <p:nvCxnSpPr>
            <p:cNvPr id="970" name="Google Shape;970;p94"/>
            <p:cNvCxnSpPr/>
            <p:nvPr/>
          </p:nvCxnSpPr>
          <p:spPr>
            <a:xfrm>
              <a:off x="4770659" y="2829246"/>
              <a:ext cx="288900" cy="0"/>
            </a:xfrm>
            <a:prstGeom prst="straightConnector1">
              <a:avLst/>
            </a:prstGeom>
            <a:noFill/>
            <a:ln cap="flat" cmpd="sng" w="9525">
              <a:solidFill>
                <a:schemeClr val="accent1"/>
              </a:solidFill>
              <a:prstDash val="solid"/>
              <a:miter lim="800000"/>
              <a:headEnd len="sm" w="sm" type="none"/>
              <a:tailEnd len="sm" w="sm" type="none"/>
            </a:ln>
          </p:spPr>
        </p:cxnSp>
        <p:cxnSp>
          <p:nvCxnSpPr>
            <p:cNvPr id="971" name="Google Shape;971;p94"/>
            <p:cNvCxnSpPr/>
            <p:nvPr/>
          </p:nvCxnSpPr>
          <p:spPr>
            <a:xfrm flipH="1">
              <a:off x="5141865" y="3063187"/>
              <a:ext cx="138300" cy="342600"/>
            </a:xfrm>
            <a:prstGeom prst="straightConnector1">
              <a:avLst/>
            </a:prstGeom>
            <a:noFill/>
            <a:ln cap="flat" cmpd="sng" w="9525">
              <a:solidFill>
                <a:schemeClr val="accent1"/>
              </a:solidFill>
              <a:prstDash val="solid"/>
              <a:miter lim="800000"/>
              <a:headEnd len="sm" w="sm" type="none"/>
              <a:tailEnd len="sm" w="sm" type="none"/>
            </a:ln>
          </p:spPr>
        </p:cxnSp>
        <p:cxnSp>
          <p:nvCxnSpPr>
            <p:cNvPr id="972" name="Google Shape;972;p94"/>
            <p:cNvCxnSpPr/>
            <p:nvPr/>
          </p:nvCxnSpPr>
          <p:spPr>
            <a:xfrm>
              <a:off x="4550103" y="3063187"/>
              <a:ext cx="150900" cy="342600"/>
            </a:xfrm>
            <a:prstGeom prst="straightConnector1">
              <a:avLst/>
            </a:prstGeom>
            <a:noFill/>
            <a:ln cap="flat" cmpd="sng" w="9525">
              <a:solidFill>
                <a:schemeClr val="accent1"/>
              </a:solidFill>
              <a:prstDash val="solid"/>
              <a:miter lim="800000"/>
              <a:headEnd len="sm" w="sm" type="none"/>
              <a:tailEnd len="sm" w="sm" type="none"/>
            </a:ln>
          </p:spPr>
        </p:cxnSp>
        <p:sp>
          <p:nvSpPr>
            <p:cNvPr id="973" name="Google Shape;973;p94"/>
            <p:cNvSpPr/>
            <p:nvPr/>
          </p:nvSpPr>
          <p:spPr>
            <a:xfrm>
              <a:off x="4146997" y="2472170"/>
              <a:ext cx="1532700" cy="1319700"/>
            </a:xfrm>
            <a:prstGeom prst="roundRect">
              <a:avLst>
                <a:gd fmla="val 16667" name="adj"/>
              </a:avLst>
            </a:prstGeom>
            <a:noFill/>
            <a:ln cap="flat" cmpd="sng" w="12700">
              <a:solidFill>
                <a:schemeClr val="accent1"/>
              </a:solidFill>
              <a:prstDash val="solid"/>
              <a:miter lim="800000"/>
              <a:headEnd len="sm" w="sm" type="none"/>
              <a:tailEnd len="sm" w="sm" type="none"/>
            </a:ln>
          </p:spPr>
          <p:txBody>
            <a:bodyPr anchorCtr="0" anchor="ctr" bIns="91400" lIns="182850" spcFirstLastPara="1" rIns="182850" wrap="square" tIns="91400">
              <a:noAutofit/>
            </a:bodyPr>
            <a:lstStyle/>
            <a:p>
              <a:pPr indent="0" lvl="0" marL="0" marR="0" rtl="0" algn="ctr">
                <a:spcBef>
                  <a:spcPts val="0"/>
                </a:spcBef>
                <a:spcAft>
                  <a:spcPts val="0"/>
                </a:spcAft>
                <a:buNone/>
              </a:pPr>
              <a:r>
                <a:t/>
              </a:r>
              <a:endParaRPr sz="3600">
                <a:solidFill>
                  <a:schemeClr val="lt1"/>
                </a:solidFill>
                <a:latin typeface="Helvetica Neue"/>
                <a:ea typeface="Helvetica Neue"/>
                <a:cs typeface="Helvetica Neue"/>
                <a:sym typeface="Helvetica Neue"/>
              </a:endParaRPr>
            </a:p>
          </p:txBody>
        </p:sp>
        <p:sp>
          <p:nvSpPr>
            <p:cNvPr id="974" name="Google Shape;974;p94"/>
            <p:cNvSpPr/>
            <p:nvPr/>
          </p:nvSpPr>
          <p:spPr>
            <a:xfrm flipH="1" rot="10153308">
              <a:off x="5690155" y="2676271"/>
              <a:ext cx="2244293" cy="356673"/>
            </a:xfrm>
            <a:prstGeom prst="rightArrow">
              <a:avLst>
                <a:gd fmla="val 47332" name="adj1"/>
                <a:gd fmla="val 50000" name="adj2"/>
              </a:avLst>
            </a:prstGeom>
            <a:solidFill>
              <a:srgbClr val="AEABAB"/>
            </a:solidFill>
            <a:ln>
              <a:noFill/>
            </a:ln>
          </p:spPr>
          <p:txBody>
            <a:bodyPr anchorCtr="0" anchor="ctr" bIns="91400" lIns="182850" spcFirstLastPara="1" rIns="182850" wrap="square" tIns="91400">
              <a:noAutofit/>
            </a:bodyPr>
            <a:lstStyle/>
            <a:p>
              <a:pPr indent="0" lvl="0" marL="0" marR="0" rtl="0" algn="ctr">
                <a:spcBef>
                  <a:spcPts val="0"/>
                </a:spcBef>
                <a:spcAft>
                  <a:spcPts val="0"/>
                </a:spcAft>
                <a:buNone/>
              </a:pPr>
              <a:r>
                <a:t/>
              </a:r>
              <a:endParaRPr sz="3600">
                <a:solidFill>
                  <a:schemeClr val="lt1"/>
                </a:solidFill>
                <a:latin typeface="Helvetica Neue"/>
                <a:ea typeface="Helvetica Neue"/>
                <a:cs typeface="Helvetica Neue"/>
                <a:sym typeface="Helvetica Neue"/>
              </a:endParaRPr>
            </a:p>
          </p:txBody>
        </p:sp>
        <p:sp>
          <p:nvSpPr>
            <p:cNvPr id="975" name="Google Shape;975;p94"/>
            <p:cNvSpPr/>
            <p:nvPr/>
          </p:nvSpPr>
          <p:spPr>
            <a:xfrm flipH="1" rot="-10401903">
              <a:off x="5694167" y="3332560"/>
              <a:ext cx="4720314" cy="356676"/>
            </a:xfrm>
            <a:prstGeom prst="rightArrow">
              <a:avLst>
                <a:gd fmla="val 47332" name="adj1"/>
                <a:gd fmla="val 50000" name="adj2"/>
              </a:avLst>
            </a:prstGeom>
            <a:solidFill>
              <a:srgbClr val="AEABAB"/>
            </a:solidFill>
            <a:ln>
              <a:noFill/>
            </a:ln>
          </p:spPr>
          <p:txBody>
            <a:bodyPr anchorCtr="0" anchor="ctr" bIns="91400" lIns="182850" spcFirstLastPara="1" rIns="182850" wrap="square" tIns="91400">
              <a:noAutofit/>
            </a:bodyPr>
            <a:lstStyle/>
            <a:p>
              <a:pPr indent="0" lvl="0" marL="0" marR="0" rtl="0" algn="ctr">
                <a:spcBef>
                  <a:spcPts val="0"/>
                </a:spcBef>
                <a:spcAft>
                  <a:spcPts val="0"/>
                </a:spcAft>
                <a:buNone/>
              </a:pPr>
              <a:r>
                <a:t/>
              </a:r>
              <a:endParaRPr sz="3600">
                <a:solidFill>
                  <a:schemeClr val="lt1"/>
                </a:solidFill>
                <a:latin typeface="Helvetica Neue"/>
                <a:ea typeface="Helvetica Neue"/>
                <a:cs typeface="Helvetica Neue"/>
                <a:sym typeface="Helvetica Neue"/>
              </a:endParaRPr>
            </a:p>
          </p:txBody>
        </p:sp>
        <p:sp>
          <p:nvSpPr>
            <p:cNvPr id="976" name="Google Shape;976;p94"/>
            <p:cNvSpPr/>
            <p:nvPr/>
          </p:nvSpPr>
          <p:spPr>
            <a:xfrm flipH="1" rot="-6575286">
              <a:off x="5358221" y="3775951"/>
              <a:ext cx="1249195" cy="356584"/>
            </a:xfrm>
            <a:prstGeom prst="rightArrow">
              <a:avLst>
                <a:gd fmla="val 47332" name="adj1"/>
                <a:gd fmla="val 50000" name="adj2"/>
              </a:avLst>
            </a:prstGeom>
            <a:solidFill>
              <a:srgbClr val="AEABAB"/>
            </a:solidFill>
            <a:ln>
              <a:noFill/>
            </a:ln>
          </p:spPr>
          <p:txBody>
            <a:bodyPr anchorCtr="0" anchor="ctr" bIns="91400" lIns="182850" spcFirstLastPara="1" rIns="182850" wrap="square" tIns="91400">
              <a:noAutofit/>
            </a:bodyPr>
            <a:lstStyle/>
            <a:p>
              <a:pPr indent="0" lvl="0" marL="0" marR="0" rtl="0" algn="ctr">
                <a:spcBef>
                  <a:spcPts val="0"/>
                </a:spcBef>
                <a:spcAft>
                  <a:spcPts val="0"/>
                </a:spcAft>
                <a:buNone/>
              </a:pPr>
              <a:r>
                <a:t/>
              </a:r>
              <a:endParaRPr sz="3600">
                <a:solidFill>
                  <a:schemeClr val="lt1"/>
                </a:solidFill>
                <a:latin typeface="Helvetica Neue"/>
                <a:ea typeface="Helvetica Neue"/>
                <a:cs typeface="Helvetica Neue"/>
                <a:sym typeface="Helvetica Neue"/>
              </a:endParaRPr>
            </a:p>
          </p:txBody>
        </p:sp>
        <p:sp>
          <p:nvSpPr>
            <p:cNvPr id="977" name="Google Shape;977;p94"/>
            <p:cNvSpPr txBox="1"/>
            <p:nvPr/>
          </p:nvSpPr>
          <p:spPr>
            <a:xfrm>
              <a:off x="7112175" y="3685021"/>
              <a:ext cx="2038500" cy="400200"/>
            </a:xfrm>
            <a:prstGeom prst="rect">
              <a:avLst/>
            </a:prstGeom>
            <a:noFill/>
            <a:ln>
              <a:noFill/>
            </a:ln>
          </p:spPr>
          <p:txBody>
            <a:bodyPr anchorCtr="0" anchor="t" bIns="91400" lIns="182850" spcFirstLastPara="1" rIns="182850" wrap="square" tIns="91400">
              <a:noAutofit/>
            </a:bodyPr>
            <a:lstStyle/>
            <a:p>
              <a:pPr indent="0" lvl="0" marL="0" marR="0" rtl="0" algn="ctr">
                <a:spcBef>
                  <a:spcPts val="0"/>
                </a:spcBef>
                <a:spcAft>
                  <a:spcPts val="0"/>
                </a:spcAft>
                <a:buNone/>
              </a:pPr>
              <a:r>
                <a:rPr b="1" lang="en-US" sz="4000">
                  <a:solidFill>
                    <a:schemeClr val="accent1"/>
                  </a:solidFill>
                  <a:latin typeface="Open Sans"/>
                  <a:ea typeface="Open Sans"/>
                  <a:cs typeface="Open Sans"/>
                  <a:sym typeface="Open Sans"/>
                </a:rPr>
                <a:t>Read Replicas</a:t>
              </a:r>
              <a:endParaRPr sz="2800"/>
            </a:p>
          </p:txBody>
        </p:sp>
        <p:pic>
          <p:nvPicPr>
            <p:cNvPr id="978" name="Google Shape;978;p94"/>
            <p:cNvPicPr preferRelativeResize="0"/>
            <p:nvPr/>
          </p:nvPicPr>
          <p:blipFill rotWithShape="1">
            <a:blip r:embed="rId7">
              <a:alphaModFix/>
            </a:blip>
            <a:srcRect b="0" l="0" r="0" t="0"/>
            <a:stretch/>
          </p:blipFill>
          <p:spPr>
            <a:xfrm>
              <a:off x="4355092" y="2611867"/>
              <a:ext cx="434758" cy="434758"/>
            </a:xfrm>
            <a:prstGeom prst="rect">
              <a:avLst/>
            </a:prstGeom>
            <a:noFill/>
            <a:ln>
              <a:noFill/>
            </a:ln>
          </p:spPr>
        </p:pic>
        <p:pic>
          <p:nvPicPr>
            <p:cNvPr id="979" name="Google Shape;979;p94"/>
            <p:cNvPicPr preferRelativeResize="0"/>
            <p:nvPr/>
          </p:nvPicPr>
          <p:blipFill rotWithShape="1">
            <a:blip r:embed="rId7">
              <a:alphaModFix/>
            </a:blip>
            <a:srcRect b="0" l="0" r="0" t="0"/>
            <a:stretch/>
          </p:blipFill>
          <p:spPr>
            <a:xfrm>
              <a:off x="4742550" y="3226808"/>
              <a:ext cx="434758" cy="434758"/>
            </a:xfrm>
            <a:prstGeom prst="rect">
              <a:avLst/>
            </a:prstGeom>
            <a:noFill/>
            <a:ln>
              <a:noFill/>
            </a:ln>
          </p:spPr>
        </p:pic>
        <p:pic>
          <p:nvPicPr>
            <p:cNvPr id="980" name="Google Shape;980;p94"/>
            <p:cNvPicPr preferRelativeResize="0"/>
            <p:nvPr/>
          </p:nvPicPr>
          <p:blipFill rotWithShape="1">
            <a:blip r:embed="rId7">
              <a:alphaModFix/>
            </a:blip>
            <a:srcRect b="0" l="0" r="0" t="0"/>
            <a:stretch/>
          </p:blipFill>
          <p:spPr>
            <a:xfrm>
              <a:off x="5127292" y="2626362"/>
              <a:ext cx="434758" cy="434758"/>
            </a:xfrm>
            <a:prstGeom prst="rect">
              <a:avLst/>
            </a:prstGeom>
            <a:noFill/>
            <a:ln>
              <a:noFill/>
            </a:ln>
          </p:spPr>
        </p:pic>
        <p:pic>
          <p:nvPicPr>
            <p:cNvPr id="981" name="Google Shape;981;p94"/>
            <p:cNvPicPr preferRelativeResize="0"/>
            <p:nvPr/>
          </p:nvPicPr>
          <p:blipFill rotWithShape="1">
            <a:blip r:embed="rId8">
              <a:alphaModFix/>
            </a:blip>
            <a:srcRect b="0" l="0" r="0" t="0"/>
            <a:stretch/>
          </p:blipFill>
          <p:spPr>
            <a:xfrm>
              <a:off x="6038466" y="4552310"/>
              <a:ext cx="438912" cy="438912"/>
            </a:xfrm>
            <a:prstGeom prst="rect">
              <a:avLst/>
            </a:prstGeom>
            <a:noFill/>
            <a:ln>
              <a:noFill/>
            </a:ln>
          </p:spPr>
        </p:pic>
        <p:pic>
          <p:nvPicPr>
            <p:cNvPr id="982" name="Google Shape;982;p94"/>
            <p:cNvPicPr preferRelativeResize="0"/>
            <p:nvPr/>
          </p:nvPicPr>
          <p:blipFill rotWithShape="1">
            <a:blip r:embed="rId8">
              <a:alphaModFix/>
            </a:blip>
            <a:srcRect b="0" l="0" r="0" t="0"/>
            <a:stretch/>
          </p:blipFill>
          <p:spPr>
            <a:xfrm>
              <a:off x="10359832" y="3734756"/>
              <a:ext cx="438912" cy="438912"/>
            </a:xfrm>
            <a:prstGeom prst="rect">
              <a:avLst/>
            </a:prstGeom>
            <a:noFill/>
            <a:ln>
              <a:noFill/>
            </a:ln>
          </p:spPr>
        </p:pic>
        <p:pic>
          <p:nvPicPr>
            <p:cNvPr id="983" name="Google Shape;983;p94"/>
            <p:cNvPicPr preferRelativeResize="0"/>
            <p:nvPr/>
          </p:nvPicPr>
          <p:blipFill rotWithShape="1">
            <a:blip r:embed="rId8">
              <a:alphaModFix/>
            </a:blip>
            <a:srcRect b="0" l="0" r="0" t="0"/>
            <a:stretch/>
          </p:blipFill>
          <p:spPr>
            <a:xfrm>
              <a:off x="7948047" y="2469488"/>
              <a:ext cx="438912" cy="438912"/>
            </a:xfrm>
            <a:prstGeom prst="rect">
              <a:avLst/>
            </a:prstGeom>
            <a:noFill/>
            <a:ln>
              <a:noFill/>
            </a:ln>
          </p:spPr>
        </p:pic>
      </p:gr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68"/>
                                        </p:tgtEl>
                                        <p:attrNameLst>
                                          <p:attrName>style.visibility</p:attrName>
                                        </p:attrNameLst>
                                      </p:cBhvr>
                                      <p:to>
                                        <p:strVal val="visible"/>
                                      </p:to>
                                    </p:set>
                                    <p:animEffect filter="fade" transition="in">
                                      <p:cBhvr>
                                        <p:cTn dur="500"/>
                                        <p:tgtEl>
                                          <p:spTgt spid="968"/>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963"/>
                                        </p:tgtEl>
                                        <p:attrNameLst>
                                          <p:attrName>style.visibility</p:attrName>
                                        </p:attrNameLst>
                                      </p:cBhvr>
                                      <p:to>
                                        <p:strVal val="visible"/>
                                      </p:to>
                                    </p:set>
                                    <p:animEffect filter="fade" transition="in">
                                      <p:cBhvr>
                                        <p:cTn dur="500"/>
                                        <p:tgtEl>
                                          <p:spTgt spid="96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50"/>
          <p:cNvSpPr txBox="1"/>
          <p:nvPr>
            <p:ph idx="12" type="sldNum"/>
          </p:nvPr>
        </p:nvSpPr>
        <p:spPr>
          <a:xfrm>
            <a:off x="23626606" y="12693696"/>
            <a:ext cx="391500" cy="523200"/>
          </a:xfrm>
          <a:prstGeom prst="rect">
            <a:avLst/>
          </a:prstGeom>
          <a:noFill/>
          <a:ln>
            <a:noFill/>
          </a:ln>
        </p:spPr>
        <p:txBody>
          <a:bodyPr anchorCtr="0" anchor="ctr" bIns="121900" lIns="121900" spcFirstLastPara="1" rIns="121900" wrap="square" tIns="121900">
            <a:noAutofit/>
          </a:bodyPr>
          <a:lstStyle/>
          <a:p>
            <a:pPr indent="0" lvl="0" marL="0" rtl="0" algn="r">
              <a:spcBef>
                <a:spcPts val="0"/>
              </a:spcBef>
              <a:spcAft>
                <a:spcPts val="0"/>
              </a:spcAft>
              <a:buClr>
                <a:srgbClr val="A3A4B5"/>
              </a:buClr>
              <a:buSzPts val="1800"/>
              <a:buFont typeface="Proxima Nova"/>
              <a:buNone/>
            </a:pPr>
            <a:fld id="{00000000-1234-1234-1234-123412341234}" type="slidenum">
              <a:rPr lang="en-US"/>
              <a:t>‹#›</a:t>
            </a:fld>
            <a:endParaRPr/>
          </a:p>
        </p:txBody>
      </p:sp>
      <p:sp>
        <p:nvSpPr>
          <p:cNvPr id="205" name="Google Shape;205;p50"/>
          <p:cNvSpPr txBox="1"/>
          <p:nvPr/>
        </p:nvSpPr>
        <p:spPr>
          <a:xfrm>
            <a:off x="3080086" y="3939806"/>
            <a:ext cx="18512400" cy="1846800"/>
          </a:xfrm>
          <a:prstGeom prst="rect">
            <a:avLst/>
          </a:prstGeom>
          <a:noFill/>
          <a:ln>
            <a:noFill/>
          </a:ln>
        </p:spPr>
        <p:txBody>
          <a:bodyPr anchorCtr="0" anchor="t" bIns="91400" lIns="182850" spcFirstLastPara="1" rIns="182850" wrap="square" tIns="91400">
            <a:noAutofit/>
          </a:bodyPr>
          <a:lstStyle/>
          <a:p>
            <a:pPr indent="0" lvl="0" marL="0" marR="0" rtl="0" algn="ctr">
              <a:spcBef>
                <a:spcPts val="0"/>
              </a:spcBef>
              <a:spcAft>
                <a:spcPts val="0"/>
              </a:spcAft>
              <a:buNone/>
            </a:pPr>
            <a:r>
              <a:rPr b="1" i="0" lang="en-US" sz="10800" u="none" cap="none" strike="noStrike">
                <a:solidFill>
                  <a:srgbClr val="FFFFFF"/>
                </a:solidFill>
                <a:latin typeface="Proxima Nova"/>
                <a:ea typeface="Proxima Nova"/>
                <a:cs typeface="Proxima Nova"/>
                <a:sym typeface="Proxima Nova"/>
              </a:rPr>
              <a:t>YugaByte Story start</a:t>
            </a:r>
            <a:r>
              <a:rPr b="1" lang="en-US" sz="10800">
                <a:solidFill>
                  <a:srgbClr val="FFFFFF"/>
                </a:solidFill>
                <a:latin typeface="Proxima Nova"/>
                <a:ea typeface="Proxima Nova"/>
                <a:cs typeface="Proxima Nova"/>
                <a:sym typeface="Proxima Nova"/>
              </a:rPr>
              <a:t>s </a:t>
            </a:r>
            <a:endParaRPr b="1" sz="10800">
              <a:solidFill>
                <a:srgbClr val="FFFFFF"/>
              </a:solidFill>
              <a:latin typeface="Proxima Nova"/>
              <a:ea typeface="Proxima Nova"/>
              <a:cs typeface="Proxima Nova"/>
              <a:sym typeface="Proxima Nova"/>
            </a:endParaRPr>
          </a:p>
          <a:p>
            <a:pPr indent="0" lvl="0" marL="0" marR="0" rtl="0" algn="ctr">
              <a:spcBef>
                <a:spcPts val="0"/>
              </a:spcBef>
              <a:spcAft>
                <a:spcPts val="0"/>
              </a:spcAft>
              <a:buNone/>
            </a:pPr>
            <a:r>
              <a:rPr b="1" lang="en-US" sz="10800">
                <a:solidFill>
                  <a:srgbClr val="FFFFFF"/>
                </a:solidFill>
                <a:latin typeface="Proxima Nova"/>
                <a:ea typeface="Proxima Nova"/>
                <a:cs typeface="Proxima Nova"/>
                <a:sym typeface="Proxima Nova"/>
              </a:rPr>
              <a:t>with...</a:t>
            </a:r>
            <a:endParaRPr sz="10800">
              <a:solidFill>
                <a:srgbClr val="FFFFFF"/>
              </a:solidFill>
              <a:latin typeface="Proxima Nova"/>
              <a:ea typeface="Proxima Nova"/>
              <a:cs typeface="Proxima Nova"/>
              <a:sym typeface="Proxima Nova"/>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7" name="Shape 987"/>
        <p:cNvGrpSpPr/>
        <p:nvPr/>
      </p:nvGrpSpPr>
      <p:grpSpPr>
        <a:xfrm>
          <a:off x="0" y="0"/>
          <a:ext cx="0" cy="0"/>
          <a:chOff x="0" y="0"/>
          <a:chExt cx="0" cy="0"/>
        </a:xfrm>
      </p:grpSpPr>
      <p:pic>
        <p:nvPicPr>
          <p:cNvPr id="988" name="Google Shape;988;p95"/>
          <p:cNvPicPr preferRelativeResize="0"/>
          <p:nvPr/>
        </p:nvPicPr>
        <p:blipFill rotWithShape="1">
          <a:blip r:embed="rId3">
            <a:alphaModFix/>
          </a:blip>
          <a:srcRect b="0" l="0" r="0" t="0"/>
          <a:stretch/>
        </p:blipFill>
        <p:spPr>
          <a:xfrm>
            <a:off x="3290600" y="3862314"/>
            <a:ext cx="2065866" cy="2133600"/>
          </a:xfrm>
          <a:prstGeom prst="rect">
            <a:avLst/>
          </a:prstGeom>
          <a:noFill/>
          <a:ln>
            <a:noFill/>
          </a:ln>
        </p:spPr>
      </p:pic>
      <p:pic>
        <p:nvPicPr>
          <p:cNvPr id="989" name="Google Shape;989;p95"/>
          <p:cNvPicPr preferRelativeResize="0"/>
          <p:nvPr/>
        </p:nvPicPr>
        <p:blipFill rotWithShape="1">
          <a:blip r:embed="rId4">
            <a:alphaModFix/>
          </a:blip>
          <a:srcRect b="0" l="0" r="0" t="0"/>
          <a:stretch/>
        </p:blipFill>
        <p:spPr>
          <a:xfrm>
            <a:off x="3443000" y="9141978"/>
            <a:ext cx="1913466" cy="2150534"/>
          </a:xfrm>
          <a:prstGeom prst="rect">
            <a:avLst/>
          </a:prstGeom>
          <a:noFill/>
          <a:ln>
            <a:noFill/>
          </a:ln>
        </p:spPr>
      </p:pic>
      <p:pic>
        <p:nvPicPr>
          <p:cNvPr id="990" name="Google Shape;990;p95"/>
          <p:cNvPicPr preferRelativeResize="0"/>
          <p:nvPr/>
        </p:nvPicPr>
        <p:blipFill rotWithShape="1">
          <a:blip r:embed="rId5">
            <a:alphaModFix/>
          </a:blip>
          <a:srcRect b="0" l="0" r="0" t="0"/>
          <a:stretch/>
        </p:blipFill>
        <p:spPr>
          <a:xfrm>
            <a:off x="8131414" y="4044168"/>
            <a:ext cx="2184400" cy="2167466"/>
          </a:xfrm>
          <a:prstGeom prst="rect">
            <a:avLst/>
          </a:prstGeom>
          <a:noFill/>
          <a:ln>
            <a:noFill/>
          </a:ln>
        </p:spPr>
      </p:pic>
      <p:pic>
        <p:nvPicPr>
          <p:cNvPr id="991" name="Google Shape;991;p95"/>
          <p:cNvPicPr preferRelativeResize="0"/>
          <p:nvPr/>
        </p:nvPicPr>
        <p:blipFill rotWithShape="1">
          <a:blip r:embed="rId5">
            <a:alphaModFix/>
          </a:blip>
          <a:srcRect b="0" l="0" r="0" t="0"/>
          <a:stretch/>
        </p:blipFill>
        <p:spPr>
          <a:xfrm>
            <a:off x="8168944" y="9141980"/>
            <a:ext cx="2184400" cy="2472266"/>
          </a:xfrm>
          <a:prstGeom prst="rect">
            <a:avLst/>
          </a:prstGeom>
          <a:noFill/>
          <a:ln>
            <a:noFill/>
          </a:ln>
        </p:spPr>
      </p:pic>
      <p:pic>
        <p:nvPicPr>
          <p:cNvPr id="992" name="Google Shape;992;p95"/>
          <p:cNvPicPr preferRelativeResize="0"/>
          <p:nvPr/>
        </p:nvPicPr>
        <p:blipFill rotWithShape="1">
          <a:blip r:embed="rId6">
            <a:alphaModFix/>
          </a:blip>
          <a:srcRect b="0" l="0" r="0" t="0"/>
          <a:stretch/>
        </p:blipFill>
        <p:spPr>
          <a:xfrm>
            <a:off x="12299730" y="7565496"/>
            <a:ext cx="1693776" cy="1693776"/>
          </a:xfrm>
          <a:prstGeom prst="rect">
            <a:avLst/>
          </a:prstGeom>
          <a:noFill/>
          <a:ln>
            <a:noFill/>
          </a:ln>
        </p:spPr>
      </p:pic>
      <p:pic>
        <p:nvPicPr>
          <p:cNvPr id="993" name="Google Shape;993;p95"/>
          <p:cNvPicPr preferRelativeResize="0"/>
          <p:nvPr/>
        </p:nvPicPr>
        <p:blipFill rotWithShape="1">
          <a:blip r:embed="rId7">
            <a:alphaModFix/>
          </a:blip>
          <a:srcRect b="0" l="0" r="0" t="0"/>
          <a:stretch/>
        </p:blipFill>
        <p:spPr>
          <a:xfrm>
            <a:off x="20823330" y="5983064"/>
            <a:ext cx="2895600" cy="1981200"/>
          </a:xfrm>
          <a:prstGeom prst="rect">
            <a:avLst/>
          </a:prstGeom>
          <a:noFill/>
          <a:ln>
            <a:noFill/>
          </a:ln>
        </p:spPr>
      </p:pic>
      <p:pic>
        <p:nvPicPr>
          <p:cNvPr id="994" name="Google Shape;994;p95"/>
          <p:cNvPicPr preferRelativeResize="0"/>
          <p:nvPr/>
        </p:nvPicPr>
        <p:blipFill rotWithShape="1">
          <a:blip r:embed="rId6">
            <a:alphaModFix/>
          </a:blip>
          <a:srcRect b="0" l="0" r="0" t="0"/>
          <a:stretch/>
        </p:blipFill>
        <p:spPr>
          <a:xfrm>
            <a:off x="14048098" y="7565496"/>
            <a:ext cx="1693776" cy="1693776"/>
          </a:xfrm>
          <a:prstGeom prst="rect">
            <a:avLst/>
          </a:prstGeom>
          <a:noFill/>
          <a:ln>
            <a:noFill/>
          </a:ln>
        </p:spPr>
      </p:pic>
      <p:pic>
        <p:nvPicPr>
          <p:cNvPr id="995" name="Google Shape;995;p95"/>
          <p:cNvPicPr preferRelativeResize="0"/>
          <p:nvPr/>
        </p:nvPicPr>
        <p:blipFill rotWithShape="1">
          <a:blip r:embed="rId6">
            <a:alphaModFix/>
          </a:blip>
          <a:srcRect b="0" l="0" r="0" t="0"/>
          <a:stretch/>
        </p:blipFill>
        <p:spPr>
          <a:xfrm>
            <a:off x="12311766" y="9977166"/>
            <a:ext cx="1693776" cy="1693776"/>
          </a:xfrm>
          <a:prstGeom prst="rect">
            <a:avLst/>
          </a:prstGeom>
          <a:noFill/>
          <a:ln>
            <a:noFill/>
          </a:ln>
        </p:spPr>
      </p:pic>
      <p:pic>
        <p:nvPicPr>
          <p:cNvPr id="996" name="Google Shape;996;p95"/>
          <p:cNvPicPr preferRelativeResize="0"/>
          <p:nvPr/>
        </p:nvPicPr>
        <p:blipFill rotWithShape="1">
          <a:blip r:embed="rId6">
            <a:alphaModFix/>
          </a:blip>
          <a:srcRect b="0" l="0" r="0" t="0"/>
          <a:stretch/>
        </p:blipFill>
        <p:spPr>
          <a:xfrm>
            <a:off x="14060134" y="9977166"/>
            <a:ext cx="1693776" cy="1693776"/>
          </a:xfrm>
          <a:prstGeom prst="rect">
            <a:avLst/>
          </a:prstGeom>
          <a:noFill/>
          <a:ln>
            <a:noFill/>
          </a:ln>
        </p:spPr>
      </p:pic>
      <p:pic>
        <p:nvPicPr>
          <p:cNvPr id="997" name="Google Shape;997;p95"/>
          <p:cNvPicPr preferRelativeResize="0"/>
          <p:nvPr/>
        </p:nvPicPr>
        <p:blipFill rotWithShape="1">
          <a:blip r:embed="rId6">
            <a:alphaModFix/>
          </a:blip>
          <a:srcRect b="0" l="0" r="0" t="0"/>
          <a:stretch/>
        </p:blipFill>
        <p:spPr>
          <a:xfrm>
            <a:off x="13201209" y="8744826"/>
            <a:ext cx="1693776" cy="1693776"/>
          </a:xfrm>
          <a:prstGeom prst="rect">
            <a:avLst/>
          </a:prstGeom>
          <a:noFill/>
          <a:ln>
            <a:noFill/>
          </a:ln>
        </p:spPr>
      </p:pic>
      <p:pic>
        <p:nvPicPr>
          <p:cNvPr id="998" name="Google Shape;998;p95"/>
          <p:cNvPicPr preferRelativeResize="0"/>
          <p:nvPr/>
        </p:nvPicPr>
        <p:blipFill rotWithShape="1">
          <a:blip r:embed="rId6">
            <a:alphaModFix/>
          </a:blip>
          <a:srcRect b="0" l="0" r="0" t="0"/>
          <a:stretch/>
        </p:blipFill>
        <p:spPr>
          <a:xfrm>
            <a:off x="15821298" y="7552512"/>
            <a:ext cx="1693776" cy="1693776"/>
          </a:xfrm>
          <a:prstGeom prst="rect">
            <a:avLst/>
          </a:prstGeom>
          <a:noFill/>
          <a:ln>
            <a:noFill/>
          </a:ln>
        </p:spPr>
      </p:pic>
      <p:pic>
        <p:nvPicPr>
          <p:cNvPr id="999" name="Google Shape;999;p95"/>
          <p:cNvPicPr preferRelativeResize="0"/>
          <p:nvPr/>
        </p:nvPicPr>
        <p:blipFill rotWithShape="1">
          <a:blip r:embed="rId6">
            <a:alphaModFix/>
          </a:blip>
          <a:srcRect b="0" l="0" r="0" t="0"/>
          <a:stretch/>
        </p:blipFill>
        <p:spPr>
          <a:xfrm>
            <a:off x="15833334" y="9964182"/>
            <a:ext cx="1693776" cy="1693776"/>
          </a:xfrm>
          <a:prstGeom prst="rect">
            <a:avLst/>
          </a:prstGeom>
          <a:noFill/>
          <a:ln>
            <a:noFill/>
          </a:ln>
        </p:spPr>
      </p:pic>
      <p:pic>
        <p:nvPicPr>
          <p:cNvPr id="1000" name="Google Shape;1000;p95"/>
          <p:cNvPicPr preferRelativeResize="0"/>
          <p:nvPr/>
        </p:nvPicPr>
        <p:blipFill rotWithShape="1">
          <a:blip r:embed="rId6">
            <a:alphaModFix/>
          </a:blip>
          <a:srcRect b="0" l="0" r="0" t="0"/>
          <a:stretch/>
        </p:blipFill>
        <p:spPr>
          <a:xfrm>
            <a:off x="14974409" y="8731842"/>
            <a:ext cx="1693776" cy="1693776"/>
          </a:xfrm>
          <a:prstGeom prst="rect">
            <a:avLst/>
          </a:prstGeom>
          <a:noFill/>
          <a:ln>
            <a:noFill/>
          </a:ln>
        </p:spPr>
      </p:pic>
      <p:cxnSp>
        <p:nvCxnSpPr>
          <p:cNvPr id="1001" name="Google Shape;1001;p95"/>
          <p:cNvCxnSpPr/>
          <p:nvPr/>
        </p:nvCxnSpPr>
        <p:spPr>
          <a:xfrm flipH="1" rot="10800000">
            <a:off x="17724822" y="8507150"/>
            <a:ext cx="2589600" cy="2391600"/>
          </a:xfrm>
          <a:prstGeom prst="straightConnector1">
            <a:avLst/>
          </a:prstGeom>
          <a:noFill/>
          <a:ln cap="flat" cmpd="sng" w="19050">
            <a:solidFill>
              <a:schemeClr val="accent1"/>
            </a:solidFill>
            <a:prstDash val="solid"/>
            <a:miter lim="800000"/>
            <a:headEnd len="sm" w="sm" type="none"/>
            <a:tailEnd len="med" w="med" type="triangle"/>
          </a:ln>
        </p:spPr>
      </p:cxnSp>
      <p:cxnSp>
        <p:nvCxnSpPr>
          <p:cNvPr id="1002" name="Google Shape;1002;p95"/>
          <p:cNvCxnSpPr/>
          <p:nvPr/>
        </p:nvCxnSpPr>
        <p:spPr>
          <a:xfrm flipH="1" rot="10800000">
            <a:off x="17673670" y="7512380"/>
            <a:ext cx="2589600" cy="2391600"/>
          </a:xfrm>
          <a:prstGeom prst="straightConnector1">
            <a:avLst/>
          </a:prstGeom>
          <a:noFill/>
          <a:ln cap="flat" cmpd="sng" w="19050">
            <a:solidFill>
              <a:schemeClr val="accent1"/>
            </a:solidFill>
            <a:prstDash val="solid"/>
            <a:miter lim="800000"/>
            <a:headEnd len="sm" w="sm" type="none"/>
            <a:tailEnd len="med" w="med" type="triangle"/>
          </a:ln>
        </p:spPr>
      </p:cxnSp>
      <p:cxnSp>
        <p:nvCxnSpPr>
          <p:cNvPr id="1003" name="Google Shape;1003;p95"/>
          <p:cNvCxnSpPr/>
          <p:nvPr/>
        </p:nvCxnSpPr>
        <p:spPr>
          <a:xfrm flipH="1" rot="10800000">
            <a:off x="17775973" y="6465044"/>
            <a:ext cx="2589600" cy="2391600"/>
          </a:xfrm>
          <a:prstGeom prst="straightConnector1">
            <a:avLst/>
          </a:prstGeom>
          <a:noFill/>
          <a:ln cap="flat" cmpd="sng" w="19050">
            <a:solidFill>
              <a:schemeClr val="accent1"/>
            </a:solidFill>
            <a:prstDash val="solid"/>
            <a:miter lim="800000"/>
            <a:headEnd len="sm" w="sm" type="none"/>
            <a:tailEnd len="med" w="med" type="triangle"/>
          </a:ln>
        </p:spPr>
      </p:cxnSp>
      <p:sp>
        <p:nvSpPr>
          <p:cNvPr id="1004" name="Google Shape;1004;p95"/>
          <p:cNvSpPr txBox="1"/>
          <p:nvPr/>
        </p:nvSpPr>
        <p:spPr>
          <a:xfrm>
            <a:off x="11329222" y="6959004"/>
            <a:ext cx="7190400" cy="677400"/>
          </a:xfrm>
          <a:prstGeom prst="rect">
            <a:avLst/>
          </a:prstGeom>
          <a:noFill/>
          <a:ln>
            <a:noFill/>
          </a:ln>
        </p:spPr>
        <p:txBody>
          <a:bodyPr anchorCtr="0" anchor="t" bIns="91400" lIns="182850" spcFirstLastPara="1" rIns="182850" wrap="square" tIns="91400">
            <a:noAutofit/>
          </a:bodyPr>
          <a:lstStyle/>
          <a:p>
            <a:pPr indent="0" lvl="0" marL="0" marR="0" rtl="0" algn="l">
              <a:spcBef>
                <a:spcPts val="0"/>
              </a:spcBef>
              <a:spcAft>
                <a:spcPts val="0"/>
              </a:spcAft>
              <a:buNone/>
            </a:pPr>
            <a:r>
              <a:rPr lang="en-US" sz="3200">
                <a:solidFill>
                  <a:srgbClr val="344D78"/>
                </a:solidFill>
                <a:latin typeface="Open Sans"/>
                <a:ea typeface="Open Sans"/>
                <a:cs typeface="Open Sans"/>
                <a:sym typeface="Open Sans"/>
              </a:rPr>
              <a:t>Redis cluster for low latency reads</a:t>
            </a:r>
            <a:endParaRPr sz="2800"/>
          </a:p>
        </p:txBody>
      </p:sp>
      <p:sp>
        <p:nvSpPr>
          <p:cNvPr id="1005" name="Google Shape;1005;p95"/>
          <p:cNvSpPr txBox="1"/>
          <p:nvPr/>
        </p:nvSpPr>
        <p:spPr>
          <a:xfrm>
            <a:off x="11263162" y="11643806"/>
            <a:ext cx="8957400" cy="1169400"/>
          </a:xfrm>
          <a:prstGeom prst="rect">
            <a:avLst/>
          </a:prstGeom>
          <a:noFill/>
          <a:ln>
            <a:noFill/>
          </a:ln>
        </p:spPr>
        <p:txBody>
          <a:bodyPr anchorCtr="0" anchor="t" bIns="91400" lIns="182850" spcFirstLastPara="1" rIns="182850" wrap="square" tIns="91400">
            <a:noAutofit/>
          </a:bodyPr>
          <a:lstStyle/>
          <a:p>
            <a:pPr indent="0" lvl="0" marL="0" marR="0" rtl="0" algn="l">
              <a:spcBef>
                <a:spcPts val="0"/>
              </a:spcBef>
              <a:spcAft>
                <a:spcPts val="0"/>
              </a:spcAft>
              <a:buNone/>
            </a:pPr>
            <a:r>
              <a:rPr lang="en-US" sz="3200">
                <a:solidFill>
                  <a:srgbClr val="344D78"/>
                </a:solidFill>
                <a:latin typeface="Open Sans"/>
                <a:ea typeface="Open Sans"/>
                <a:cs typeface="Open Sans"/>
                <a:sym typeface="Open Sans"/>
              </a:rPr>
              <a:t>Fragile (manually sharded &amp; load balanced)</a:t>
            </a:r>
            <a:endParaRPr sz="2800"/>
          </a:p>
          <a:p>
            <a:pPr indent="0" lvl="0" marL="0" marR="0" rtl="0" algn="l">
              <a:spcBef>
                <a:spcPts val="0"/>
              </a:spcBef>
              <a:spcAft>
                <a:spcPts val="0"/>
              </a:spcAft>
              <a:buNone/>
            </a:pPr>
            <a:r>
              <a:rPr lang="en-US" sz="3200">
                <a:solidFill>
                  <a:srgbClr val="344D78"/>
                </a:solidFill>
                <a:latin typeface="Open Sans"/>
                <a:ea typeface="Open Sans"/>
                <a:cs typeface="Open Sans"/>
                <a:sym typeface="Open Sans"/>
              </a:rPr>
              <a:t>Expensive (entire dataset in memory)</a:t>
            </a:r>
            <a:endParaRPr sz="2800"/>
          </a:p>
        </p:txBody>
      </p:sp>
      <p:sp>
        <p:nvSpPr>
          <p:cNvPr id="1006" name="Google Shape;1006;p95"/>
          <p:cNvSpPr txBox="1"/>
          <p:nvPr/>
        </p:nvSpPr>
        <p:spPr>
          <a:xfrm>
            <a:off x="6849734" y="2162548"/>
            <a:ext cx="17346600" cy="800400"/>
          </a:xfrm>
          <a:prstGeom prst="rect">
            <a:avLst/>
          </a:prstGeom>
          <a:noFill/>
          <a:ln>
            <a:noFill/>
          </a:ln>
        </p:spPr>
        <p:txBody>
          <a:bodyPr anchorCtr="0" anchor="t" bIns="91400" lIns="182850" spcFirstLastPara="1" rIns="182850" wrap="square" tIns="91400">
            <a:noAutofit/>
          </a:bodyPr>
          <a:lstStyle/>
          <a:p>
            <a:pPr indent="0" lvl="0" marL="0" marR="0" rtl="0" algn="l">
              <a:spcBef>
                <a:spcPts val="0"/>
              </a:spcBef>
              <a:spcAft>
                <a:spcPts val="0"/>
              </a:spcAft>
              <a:buNone/>
            </a:pPr>
            <a:r>
              <a:rPr lang="en-US" sz="4000">
                <a:solidFill>
                  <a:srgbClr val="344D78"/>
                </a:solidFill>
                <a:latin typeface="Open Sans"/>
                <a:ea typeface="Open Sans"/>
                <a:cs typeface="Open Sans"/>
                <a:sym typeface="Open Sans"/>
              </a:rPr>
              <a:t>On-premises only,  need hybrid/public cloud scaling and distribution</a:t>
            </a:r>
            <a:endParaRPr sz="4000">
              <a:solidFill>
                <a:srgbClr val="344D78"/>
              </a:solidFill>
              <a:latin typeface="Open Sans"/>
              <a:ea typeface="Open Sans"/>
              <a:cs typeface="Open Sans"/>
              <a:sym typeface="Open Sans"/>
            </a:endParaRPr>
          </a:p>
        </p:txBody>
      </p:sp>
      <p:cxnSp>
        <p:nvCxnSpPr>
          <p:cNvPr id="1007" name="Google Shape;1007;p95"/>
          <p:cNvCxnSpPr/>
          <p:nvPr/>
        </p:nvCxnSpPr>
        <p:spPr>
          <a:xfrm flipH="1" rot="10800000">
            <a:off x="5553584" y="10425786"/>
            <a:ext cx="2417400" cy="16200"/>
          </a:xfrm>
          <a:prstGeom prst="straightConnector1">
            <a:avLst/>
          </a:prstGeom>
          <a:noFill/>
          <a:ln cap="flat" cmpd="sng" w="19050">
            <a:solidFill>
              <a:schemeClr val="accent1"/>
            </a:solidFill>
            <a:prstDash val="solid"/>
            <a:miter lim="800000"/>
            <a:headEnd len="sm" w="sm" type="none"/>
            <a:tailEnd len="med" w="med" type="triangle"/>
          </a:ln>
        </p:spPr>
      </p:cxnSp>
      <p:cxnSp>
        <p:nvCxnSpPr>
          <p:cNvPr id="1008" name="Google Shape;1008;p95"/>
          <p:cNvCxnSpPr/>
          <p:nvPr/>
        </p:nvCxnSpPr>
        <p:spPr>
          <a:xfrm flipH="1" rot="10800000">
            <a:off x="5595180" y="5128070"/>
            <a:ext cx="2417400" cy="16200"/>
          </a:xfrm>
          <a:prstGeom prst="straightConnector1">
            <a:avLst/>
          </a:prstGeom>
          <a:noFill/>
          <a:ln cap="flat" cmpd="sng" w="19050">
            <a:solidFill>
              <a:schemeClr val="accent1"/>
            </a:solidFill>
            <a:prstDash val="solid"/>
            <a:miter lim="800000"/>
            <a:headEnd len="sm" w="sm" type="none"/>
            <a:tailEnd len="med" w="med" type="triangle"/>
          </a:ln>
        </p:spPr>
      </p:cxnSp>
      <p:cxnSp>
        <p:nvCxnSpPr>
          <p:cNvPr id="1009" name="Google Shape;1009;p95"/>
          <p:cNvCxnSpPr/>
          <p:nvPr/>
        </p:nvCxnSpPr>
        <p:spPr>
          <a:xfrm flipH="1" rot="10800000">
            <a:off x="10554526" y="5128070"/>
            <a:ext cx="2140800" cy="16200"/>
          </a:xfrm>
          <a:prstGeom prst="straightConnector1">
            <a:avLst/>
          </a:prstGeom>
          <a:noFill/>
          <a:ln cap="flat" cmpd="sng" w="19050">
            <a:solidFill>
              <a:schemeClr val="accent1"/>
            </a:solidFill>
            <a:prstDash val="solid"/>
            <a:miter lim="800000"/>
            <a:headEnd len="sm" w="sm" type="none"/>
            <a:tailEnd len="med" w="med" type="triangle"/>
          </a:ln>
        </p:spPr>
      </p:cxnSp>
      <p:cxnSp>
        <p:nvCxnSpPr>
          <p:cNvPr id="1010" name="Google Shape;1010;p95"/>
          <p:cNvCxnSpPr/>
          <p:nvPr/>
        </p:nvCxnSpPr>
        <p:spPr>
          <a:xfrm flipH="1" rot="10800000">
            <a:off x="10491256" y="10378280"/>
            <a:ext cx="1461600" cy="16200"/>
          </a:xfrm>
          <a:prstGeom prst="straightConnector1">
            <a:avLst/>
          </a:prstGeom>
          <a:noFill/>
          <a:ln cap="flat" cmpd="sng" w="19050">
            <a:solidFill>
              <a:schemeClr val="accent1"/>
            </a:solidFill>
            <a:prstDash val="solid"/>
            <a:miter lim="800000"/>
            <a:headEnd len="sm" w="sm" type="none"/>
            <a:tailEnd len="med" w="med" type="triangle"/>
          </a:ln>
        </p:spPr>
      </p:cxnSp>
      <p:cxnSp>
        <p:nvCxnSpPr>
          <p:cNvPr id="1011" name="Google Shape;1011;p95"/>
          <p:cNvCxnSpPr/>
          <p:nvPr/>
        </p:nvCxnSpPr>
        <p:spPr>
          <a:xfrm flipH="1" rot="10800000">
            <a:off x="9615900" y="5478396"/>
            <a:ext cx="3127200" cy="3468600"/>
          </a:xfrm>
          <a:prstGeom prst="straightConnector1">
            <a:avLst/>
          </a:prstGeom>
          <a:noFill/>
          <a:ln cap="flat" cmpd="sng" w="19050">
            <a:solidFill>
              <a:schemeClr val="accent1"/>
            </a:solidFill>
            <a:prstDash val="solid"/>
            <a:miter lim="800000"/>
            <a:headEnd len="sm" w="sm" type="none"/>
            <a:tailEnd len="med" w="med" type="triangle"/>
          </a:ln>
        </p:spPr>
      </p:cxnSp>
      <p:cxnSp>
        <p:nvCxnSpPr>
          <p:cNvPr id="1012" name="Google Shape;1012;p95"/>
          <p:cNvCxnSpPr/>
          <p:nvPr/>
        </p:nvCxnSpPr>
        <p:spPr>
          <a:xfrm>
            <a:off x="9532508" y="6336074"/>
            <a:ext cx="2420400" cy="3628200"/>
          </a:xfrm>
          <a:prstGeom prst="straightConnector1">
            <a:avLst/>
          </a:prstGeom>
          <a:noFill/>
          <a:ln cap="flat" cmpd="sng" w="19050">
            <a:solidFill>
              <a:schemeClr val="accent1"/>
            </a:solidFill>
            <a:prstDash val="solid"/>
            <a:miter lim="800000"/>
            <a:headEnd len="sm" w="sm" type="none"/>
            <a:tailEnd len="med" w="med" type="triangle"/>
          </a:ln>
        </p:spPr>
      </p:cxnSp>
      <p:pic>
        <p:nvPicPr>
          <p:cNvPr id="1013" name="Google Shape;1013;p95"/>
          <p:cNvPicPr preferRelativeResize="0"/>
          <p:nvPr/>
        </p:nvPicPr>
        <p:blipFill rotWithShape="1">
          <a:blip r:embed="rId8">
            <a:alphaModFix/>
          </a:blip>
          <a:srcRect b="0" l="0" r="0" t="0"/>
          <a:stretch/>
        </p:blipFill>
        <p:spPr>
          <a:xfrm>
            <a:off x="2707612" y="3204340"/>
            <a:ext cx="3384242" cy="624942"/>
          </a:xfrm>
          <a:prstGeom prst="rect">
            <a:avLst/>
          </a:prstGeom>
          <a:noFill/>
          <a:ln>
            <a:noFill/>
          </a:ln>
        </p:spPr>
      </p:pic>
      <p:pic>
        <p:nvPicPr>
          <p:cNvPr id="1014" name="Google Shape;1014;p95"/>
          <p:cNvPicPr preferRelativeResize="0"/>
          <p:nvPr/>
        </p:nvPicPr>
        <p:blipFill rotWithShape="1">
          <a:blip r:embed="rId9">
            <a:alphaModFix/>
          </a:blip>
          <a:srcRect b="0" l="0" r="0" t="0"/>
          <a:stretch/>
        </p:blipFill>
        <p:spPr>
          <a:xfrm>
            <a:off x="2568978" y="8310102"/>
            <a:ext cx="2692758" cy="636894"/>
          </a:xfrm>
          <a:prstGeom prst="rect">
            <a:avLst/>
          </a:prstGeom>
          <a:noFill/>
          <a:ln>
            <a:noFill/>
          </a:ln>
        </p:spPr>
      </p:pic>
      <p:pic>
        <p:nvPicPr>
          <p:cNvPr id="1015" name="Google Shape;1015;p95"/>
          <p:cNvPicPr preferRelativeResize="0"/>
          <p:nvPr/>
        </p:nvPicPr>
        <p:blipFill rotWithShape="1">
          <a:blip r:embed="rId10">
            <a:alphaModFix/>
          </a:blip>
          <a:srcRect b="0" l="0" r="0" t="0"/>
          <a:stretch/>
        </p:blipFill>
        <p:spPr>
          <a:xfrm>
            <a:off x="8125498" y="3352622"/>
            <a:ext cx="1182806" cy="618698"/>
          </a:xfrm>
          <a:prstGeom prst="rect">
            <a:avLst/>
          </a:prstGeom>
          <a:noFill/>
          <a:ln>
            <a:noFill/>
          </a:ln>
        </p:spPr>
      </p:pic>
      <p:pic>
        <p:nvPicPr>
          <p:cNvPr id="1016" name="Google Shape;1016;p95"/>
          <p:cNvPicPr preferRelativeResize="0"/>
          <p:nvPr/>
        </p:nvPicPr>
        <p:blipFill rotWithShape="1">
          <a:blip r:embed="rId10">
            <a:alphaModFix/>
          </a:blip>
          <a:srcRect b="0" l="0" r="0" t="0"/>
          <a:stretch/>
        </p:blipFill>
        <p:spPr>
          <a:xfrm>
            <a:off x="8317512" y="8501574"/>
            <a:ext cx="1182806" cy="618698"/>
          </a:xfrm>
          <a:prstGeom prst="rect">
            <a:avLst/>
          </a:prstGeom>
          <a:noFill/>
          <a:ln>
            <a:noFill/>
          </a:ln>
        </p:spPr>
      </p:pic>
      <p:pic>
        <p:nvPicPr>
          <p:cNvPr id="1017" name="Google Shape;1017;p95"/>
          <p:cNvPicPr preferRelativeResize="0"/>
          <p:nvPr/>
        </p:nvPicPr>
        <p:blipFill rotWithShape="1">
          <a:blip r:embed="rId11">
            <a:alphaModFix/>
          </a:blip>
          <a:srcRect b="0" l="0" r="0" t="0"/>
          <a:stretch/>
        </p:blipFill>
        <p:spPr>
          <a:xfrm>
            <a:off x="12695380" y="3574116"/>
            <a:ext cx="1841486" cy="1841486"/>
          </a:xfrm>
          <a:prstGeom prst="rect">
            <a:avLst/>
          </a:prstGeom>
          <a:noFill/>
          <a:ln>
            <a:noFill/>
          </a:ln>
        </p:spPr>
      </p:pic>
      <p:pic>
        <p:nvPicPr>
          <p:cNvPr id="1018" name="Google Shape;1018;p95"/>
          <p:cNvPicPr preferRelativeResize="0"/>
          <p:nvPr/>
        </p:nvPicPr>
        <p:blipFill rotWithShape="1">
          <a:blip r:embed="rId11">
            <a:alphaModFix/>
          </a:blip>
          <a:srcRect b="0" l="0" r="0" t="0"/>
          <a:stretch/>
        </p:blipFill>
        <p:spPr>
          <a:xfrm>
            <a:off x="13132927" y="3963458"/>
            <a:ext cx="1841486" cy="1841486"/>
          </a:xfrm>
          <a:prstGeom prst="rect">
            <a:avLst/>
          </a:prstGeom>
          <a:noFill/>
          <a:ln>
            <a:noFill/>
          </a:ln>
        </p:spPr>
      </p:pic>
      <p:pic>
        <p:nvPicPr>
          <p:cNvPr id="1019" name="Google Shape;1019;p95"/>
          <p:cNvPicPr preferRelativeResize="0"/>
          <p:nvPr/>
        </p:nvPicPr>
        <p:blipFill rotWithShape="1">
          <a:blip r:embed="rId11">
            <a:alphaModFix/>
          </a:blip>
          <a:srcRect b="0" l="0" r="0" t="0"/>
          <a:stretch/>
        </p:blipFill>
        <p:spPr>
          <a:xfrm>
            <a:off x="13684694" y="4380772"/>
            <a:ext cx="1841486" cy="1841486"/>
          </a:xfrm>
          <a:prstGeom prst="rect">
            <a:avLst/>
          </a:prstGeom>
          <a:noFill/>
          <a:ln>
            <a:noFill/>
          </a:ln>
        </p:spPr>
      </p:pic>
      <p:sp>
        <p:nvSpPr>
          <p:cNvPr id="1020" name="Google Shape;1020;p95"/>
          <p:cNvSpPr txBox="1"/>
          <p:nvPr/>
        </p:nvSpPr>
        <p:spPr>
          <a:xfrm>
            <a:off x="14028006" y="5051052"/>
            <a:ext cx="1311600" cy="923400"/>
          </a:xfrm>
          <a:prstGeom prst="rect">
            <a:avLst/>
          </a:prstGeom>
          <a:noFill/>
          <a:ln>
            <a:noFill/>
          </a:ln>
        </p:spPr>
        <p:txBody>
          <a:bodyPr anchorCtr="0" anchor="t" bIns="91400" lIns="182850" spcFirstLastPara="1" rIns="182850" wrap="square" tIns="91400">
            <a:noAutofit/>
          </a:bodyPr>
          <a:lstStyle/>
          <a:p>
            <a:pPr indent="0" lvl="0" marL="0" marR="0" rtl="0" algn="l">
              <a:spcBef>
                <a:spcPts val="0"/>
              </a:spcBef>
              <a:spcAft>
                <a:spcPts val="0"/>
              </a:spcAft>
              <a:buNone/>
            </a:pPr>
            <a:r>
              <a:rPr lang="en-US" sz="4800">
                <a:solidFill>
                  <a:schemeClr val="lt1"/>
                </a:solidFill>
                <a:latin typeface="Open Sans"/>
                <a:ea typeface="Open Sans"/>
                <a:cs typeface="Open Sans"/>
                <a:sym typeface="Open Sans"/>
              </a:rPr>
              <a:t>DB</a:t>
            </a:r>
            <a:endParaRPr sz="2800"/>
          </a:p>
        </p:txBody>
      </p:sp>
      <p:sp>
        <p:nvSpPr>
          <p:cNvPr id="1021" name="Google Shape;1021;p95"/>
          <p:cNvSpPr txBox="1"/>
          <p:nvPr/>
        </p:nvSpPr>
        <p:spPr>
          <a:xfrm>
            <a:off x="0" y="2005006"/>
            <a:ext cx="4971600" cy="923400"/>
          </a:xfrm>
          <a:prstGeom prst="rect">
            <a:avLst/>
          </a:prstGeom>
          <a:noFill/>
          <a:ln>
            <a:noFill/>
          </a:ln>
        </p:spPr>
        <p:txBody>
          <a:bodyPr anchorCtr="0" anchor="t" bIns="91400" lIns="182850" spcFirstLastPara="1" rIns="182850" wrap="square" tIns="91400">
            <a:noAutofit/>
          </a:bodyPr>
          <a:lstStyle/>
          <a:p>
            <a:pPr indent="0" lvl="0" marL="0" marR="0" rtl="0" algn="ctr">
              <a:spcBef>
                <a:spcPts val="0"/>
              </a:spcBef>
              <a:spcAft>
                <a:spcPts val="0"/>
              </a:spcAft>
              <a:buNone/>
            </a:pPr>
            <a:r>
              <a:rPr lang="en-US" sz="4800">
                <a:solidFill>
                  <a:srgbClr val="F75821"/>
                </a:solidFill>
                <a:latin typeface="Open Sans"/>
                <a:ea typeface="Open Sans"/>
                <a:cs typeface="Open Sans"/>
                <a:sym typeface="Open Sans"/>
              </a:rPr>
              <a:t>Current State</a:t>
            </a:r>
            <a:endParaRPr sz="2800"/>
          </a:p>
        </p:txBody>
      </p:sp>
      <p:sp>
        <p:nvSpPr>
          <p:cNvPr id="1022" name="Google Shape;1022;p95"/>
          <p:cNvSpPr txBox="1"/>
          <p:nvPr>
            <p:ph type="title"/>
          </p:nvPr>
        </p:nvSpPr>
        <p:spPr>
          <a:xfrm>
            <a:off x="674910" y="549280"/>
            <a:ext cx="23021400" cy="1668600"/>
          </a:xfrm>
          <a:prstGeom prst="rect">
            <a:avLst/>
          </a:prstGeom>
          <a:noFill/>
          <a:ln>
            <a:noFill/>
          </a:ln>
        </p:spPr>
        <p:txBody>
          <a:bodyPr anchorCtr="0" anchor="t" bIns="91400" lIns="182850" spcFirstLastPara="1" rIns="182850" wrap="square" tIns="91400">
            <a:noAutofit/>
          </a:bodyPr>
          <a:lstStyle/>
          <a:p>
            <a:pPr indent="0" lvl="0" marL="0" marR="0" rtl="0" algn="l">
              <a:lnSpc>
                <a:spcPct val="85000"/>
              </a:lnSpc>
              <a:spcBef>
                <a:spcPts val="0"/>
              </a:spcBef>
              <a:spcAft>
                <a:spcPts val="0"/>
              </a:spcAft>
              <a:buClr>
                <a:schemeClr val="dk2"/>
              </a:buClr>
              <a:buSzPts val="8000"/>
              <a:buFont typeface="Montserrat"/>
              <a:buNone/>
            </a:pPr>
            <a:r>
              <a:rPr lang="en-US"/>
              <a:t>Use Case</a:t>
            </a:r>
            <a:r>
              <a:rPr b="0" i="0" lang="en-US" sz="8000" u="none" cap="none" strike="noStrike">
                <a:solidFill>
                  <a:schemeClr val="dk2"/>
                </a:solidFill>
                <a:latin typeface="Montserrat"/>
                <a:ea typeface="Montserrat"/>
                <a:cs typeface="Montserrat"/>
                <a:sym typeface="Montserrat"/>
              </a:rPr>
              <a:t> #2 - Financial Data Service</a:t>
            </a:r>
            <a:endParaRPr/>
          </a:p>
        </p:txBody>
      </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90"/>
                                        </p:tgtEl>
                                        <p:attrNameLst>
                                          <p:attrName>style.visibility</p:attrName>
                                        </p:attrNameLst>
                                      </p:cBhvr>
                                      <p:to>
                                        <p:strVal val="visible"/>
                                      </p:to>
                                    </p:set>
                                    <p:animEffect filter="fade" transition="in">
                                      <p:cBhvr>
                                        <p:cTn dur="500"/>
                                        <p:tgtEl>
                                          <p:spTgt spid="990"/>
                                        </p:tgtEl>
                                      </p:cBhvr>
                                    </p:animEffect>
                                  </p:childTnLst>
                                </p:cTn>
                              </p:par>
                              <p:par>
                                <p:cTn fill="hold" nodeType="withEffect" presetClass="entr" presetID="10" presetSubtype="0">
                                  <p:stCondLst>
                                    <p:cond delay="0"/>
                                  </p:stCondLst>
                                  <p:childTnLst>
                                    <p:set>
                                      <p:cBhvr>
                                        <p:cTn dur="1" fill="hold">
                                          <p:stCondLst>
                                            <p:cond delay="0"/>
                                          </p:stCondLst>
                                        </p:cTn>
                                        <p:tgtEl>
                                          <p:spTgt spid="1015"/>
                                        </p:tgtEl>
                                        <p:attrNameLst>
                                          <p:attrName>style.visibility</p:attrName>
                                        </p:attrNameLst>
                                      </p:cBhvr>
                                      <p:to>
                                        <p:strVal val="visible"/>
                                      </p:to>
                                    </p:set>
                                    <p:animEffect filter="fade" transition="in">
                                      <p:cBhvr>
                                        <p:cTn dur="500"/>
                                        <p:tgtEl>
                                          <p:spTgt spid="1015"/>
                                        </p:tgtEl>
                                      </p:cBhvr>
                                    </p:animEffect>
                                  </p:childTnLst>
                                </p:cTn>
                              </p:par>
                            </p:childTnLst>
                          </p:cTn>
                        </p:par>
                        <p:par>
                          <p:cTn fill="hold">
                            <p:stCondLst>
                              <p:cond delay="500"/>
                            </p:stCondLst>
                            <p:childTnLst>
                              <p:par>
                                <p:cTn fill="hold" nodeType="afterEffect" presetClass="entr" presetID="23" presetSubtype="16">
                                  <p:stCondLst>
                                    <p:cond delay="0"/>
                                  </p:stCondLst>
                                  <p:childTnLst>
                                    <p:set>
                                      <p:cBhvr>
                                        <p:cTn dur="1" fill="hold">
                                          <p:stCondLst>
                                            <p:cond delay="0"/>
                                          </p:stCondLst>
                                        </p:cTn>
                                        <p:tgtEl>
                                          <p:spTgt spid="1008"/>
                                        </p:tgtEl>
                                        <p:attrNameLst>
                                          <p:attrName>style.visibility</p:attrName>
                                        </p:attrNameLst>
                                      </p:cBhvr>
                                      <p:to>
                                        <p:strVal val="visible"/>
                                      </p:to>
                                    </p:set>
                                    <p:anim calcmode="lin" valueType="num">
                                      <p:cBhvr additive="base">
                                        <p:cTn dur="500"/>
                                        <p:tgtEl>
                                          <p:spTgt spid="1008"/>
                                        </p:tgtEl>
                                        <p:attrNameLst>
                                          <p:attrName>ppt_w</p:attrName>
                                        </p:attrNameLst>
                                      </p:cBhvr>
                                      <p:tavLst>
                                        <p:tav fmla="" tm="0">
                                          <p:val>
                                            <p:strVal val="0"/>
                                          </p:val>
                                        </p:tav>
                                        <p:tav fmla="" tm="100000">
                                          <p:val>
                                            <p:strVal val="#ppt_w"/>
                                          </p:val>
                                        </p:tav>
                                      </p:tavLst>
                                    </p:anim>
                                    <p:anim calcmode="lin" valueType="num">
                                      <p:cBhvr additive="base">
                                        <p:cTn dur="500"/>
                                        <p:tgtEl>
                                          <p:spTgt spid="1008"/>
                                        </p:tgtEl>
                                        <p:attrNameLst>
                                          <p:attrName>ppt_h</p:attrName>
                                        </p:attrNameLst>
                                      </p:cBhvr>
                                      <p:tavLst>
                                        <p:tav fmla="" tm="0">
                                          <p:val>
                                            <p:strVal val="0"/>
                                          </p:val>
                                        </p:tav>
                                        <p:tav fmla="" tm="100000">
                                          <p:val>
                                            <p:strVal val="#ppt_h"/>
                                          </p:val>
                                        </p:tav>
                                      </p:tavLst>
                                    </p:anim>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991"/>
                                        </p:tgtEl>
                                        <p:attrNameLst>
                                          <p:attrName>style.visibility</p:attrName>
                                        </p:attrNameLst>
                                      </p:cBhvr>
                                      <p:to>
                                        <p:strVal val="visible"/>
                                      </p:to>
                                    </p:set>
                                    <p:animEffect filter="fade" transition="in">
                                      <p:cBhvr>
                                        <p:cTn dur="500"/>
                                        <p:tgtEl>
                                          <p:spTgt spid="991"/>
                                        </p:tgtEl>
                                      </p:cBhvr>
                                    </p:animEffect>
                                  </p:childTnLst>
                                </p:cTn>
                              </p:par>
                              <p:par>
                                <p:cTn fill="hold" nodeType="withEffect" presetClass="entr" presetID="10" presetSubtype="0">
                                  <p:stCondLst>
                                    <p:cond delay="0"/>
                                  </p:stCondLst>
                                  <p:childTnLst>
                                    <p:set>
                                      <p:cBhvr>
                                        <p:cTn dur="1" fill="hold">
                                          <p:stCondLst>
                                            <p:cond delay="0"/>
                                          </p:stCondLst>
                                        </p:cTn>
                                        <p:tgtEl>
                                          <p:spTgt spid="1016"/>
                                        </p:tgtEl>
                                        <p:attrNameLst>
                                          <p:attrName>style.visibility</p:attrName>
                                        </p:attrNameLst>
                                      </p:cBhvr>
                                      <p:to>
                                        <p:strVal val="visible"/>
                                      </p:to>
                                    </p:set>
                                    <p:animEffect filter="fade" transition="in">
                                      <p:cBhvr>
                                        <p:cTn dur="500"/>
                                        <p:tgtEl>
                                          <p:spTgt spid="1016"/>
                                        </p:tgtEl>
                                      </p:cBhvr>
                                    </p:animEffect>
                                  </p:childTnLst>
                                </p:cTn>
                              </p:par>
                            </p:childTnLst>
                          </p:cTn>
                        </p:par>
                        <p:par>
                          <p:cTn fill="hold">
                            <p:stCondLst>
                              <p:cond delay="1500"/>
                            </p:stCondLst>
                            <p:childTnLst>
                              <p:par>
                                <p:cTn fill="hold" nodeType="afterEffect" presetClass="entr" presetID="23" presetSubtype="16">
                                  <p:stCondLst>
                                    <p:cond delay="0"/>
                                  </p:stCondLst>
                                  <p:childTnLst>
                                    <p:set>
                                      <p:cBhvr>
                                        <p:cTn dur="1" fill="hold">
                                          <p:stCondLst>
                                            <p:cond delay="0"/>
                                          </p:stCondLst>
                                        </p:cTn>
                                        <p:tgtEl>
                                          <p:spTgt spid="1007"/>
                                        </p:tgtEl>
                                        <p:attrNameLst>
                                          <p:attrName>style.visibility</p:attrName>
                                        </p:attrNameLst>
                                      </p:cBhvr>
                                      <p:to>
                                        <p:strVal val="visible"/>
                                      </p:to>
                                    </p:set>
                                    <p:anim calcmode="lin" valueType="num">
                                      <p:cBhvr additive="base">
                                        <p:cTn dur="500"/>
                                        <p:tgtEl>
                                          <p:spTgt spid="1007"/>
                                        </p:tgtEl>
                                        <p:attrNameLst>
                                          <p:attrName>ppt_w</p:attrName>
                                        </p:attrNameLst>
                                      </p:cBhvr>
                                      <p:tavLst>
                                        <p:tav fmla="" tm="0">
                                          <p:val>
                                            <p:strVal val="0"/>
                                          </p:val>
                                        </p:tav>
                                        <p:tav fmla="" tm="100000">
                                          <p:val>
                                            <p:strVal val="#ppt_w"/>
                                          </p:val>
                                        </p:tav>
                                      </p:tavLst>
                                    </p:anim>
                                    <p:anim calcmode="lin" valueType="num">
                                      <p:cBhvr additive="base">
                                        <p:cTn dur="500"/>
                                        <p:tgtEl>
                                          <p:spTgt spid="1007"/>
                                        </p:tgtEl>
                                        <p:attrNameLst>
                                          <p:attrName>ppt_h</p:attrName>
                                        </p:attrNameLst>
                                      </p:cBhvr>
                                      <p:tavLst>
                                        <p:tav fmla="" tm="0">
                                          <p:val>
                                            <p:strVal val="0"/>
                                          </p:val>
                                        </p:tav>
                                        <p:tav fmla="" tm="100000">
                                          <p:val>
                                            <p:strVal val="#ppt_h"/>
                                          </p:val>
                                        </p:tav>
                                      </p:tavLst>
                                    </p:anim>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1019"/>
                                        </p:tgtEl>
                                        <p:attrNameLst>
                                          <p:attrName>style.visibility</p:attrName>
                                        </p:attrNameLst>
                                      </p:cBhvr>
                                      <p:to>
                                        <p:strVal val="visible"/>
                                      </p:to>
                                    </p:set>
                                    <p:animEffect filter="fade" transition="in">
                                      <p:cBhvr>
                                        <p:cTn dur="500"/>
                                        <p:tgtEl>
                                          <p:spTgt spid="1019"/>
                                        </p:tgtEl>
                                      </p:cBhvr>
                                    </p:animEffect>
                                  </p:childTnLst>
                                </p:cTn>
                              </p:par>
                              <p:par>
                                <p:cTn fill="hold" nodeType="withEffect" presetClass="entr" presetID="10" presetSubtype="0">
                                  <p:stCondLst>
                                    <p:cond delay="0"/>
                                  </p:stCondLst>
                                  <p:childTnLst>
                                    <p:set>
                                      <p:cBhvr>
                                        <p:cTn dur="1" fill="hold">
                                          <p:stCondLst>
                                            <p:cond delay="0"/>
                                          </p:stCondLst>
                                        </p:cTn>
                                        <p:tgtEl>
                                          <p:spTgt spid="1020"/>
                                        </p:tgtEl>
                                        <p:attrNameLst>
                                          <p:attrName>style.visibility</p:attrName>
                                        </p:attrNameLst>
                                      </p:cBhvr>
                                      <p:to>
                                        <p:strVal val="visible"/>
                                      </p:to>
                                    </p:set>
                                    <p:animEffect filter="fade" transition="in">
                                      <p:cBhvr>
                                        <p:cTn dur="500"/>
                                        <p:tgtEl>
                                          <p:spTgt spid="1020"/>
                                        </p:tgtEl>
                                      </p:cBhvr>
                                    </p:animEffect>
                                  </p:childTnLst>
                                </p:cTn>
                              </p:par>
                              <p:par>
                                <p:cTn fill="hold" nodeType="withEffect" presetClass="entr" presetID="10" presetSubtype="0">
                                  <p:stCondLst>
                                    <p:cond delay="0"/>
                                  </p:stCondLst>
                                  <p:childTnLst>
                                    <p:set>
                                      <p:cBhvr>
                                        <p:cTn dur="1" fill="hold">
                                          <p:stCondLst>
                                            <p:cond delay="0"/>
                                          </p:stCondLst>
                                        </p:cTn>
                                        <p:tgtEl>
                                          <p:spTgt spid="1018"/>
                                        </p:tgtEl>
                                        <p:attrNameLst>
                                          <p:attrName>style.visibility</p:attrName>
                                        </p:attrNameLst>
                                      </p:cBhvr>
                                      <p:to>
                                        <p:strVal val="visible"/>
                                      </p:to>
                                    </p:set>
                                    <p:animEffect filter="fade" transition="in">
                                      <p:cBhvr>
                                        <p:cTn dur="500"/>
                                        <p:tgtEl>
                                          <p:spTgt spid="1018"/>
                                        </p:tgtEl>
                                      </p:cBhvr>
                                    </p:animEffect>
                                  </p:childTnLst>
                                </p:cTn>
                              </p:par>
                              <p:par>
                                <p:cTn fill="hold" nodeType="withEffect" presetClass="entr" presetID="10" presetSubtype="0">
                                  <p:stCondLst>
                                    <p:cond delay="0"/>
                                  </p:stCondLst>
                                  <p:childTnLst>
                                    <p:set>
                                      <p:cBhvr>
                                        <p:cTn dur="1" fill="hold">
                                          <p:stCondLst>
                                            <p:cond delay="0"/>
                                          </p:stCondLst>
                                        </p:cTn>
                                        <p:tgtEl>
                                          <p:spTgt spid="1017"/>
                                        </p:tgtEl>
                                        <p:attrNameLst>
                                          <p:attrName>style.visibility</p:attrName>
                                        </p:attrNameLst>
                                      </p:cBhvr>
                                      <p:to>
                                        <p:strVal val="visible"/>
                                      </p:to>
                                    </p:set>
                                    <p:animEffect filter="fade" transition="in">
                                      <p:cBhvr>
                                        <p:cTn dur="500"/>
                                        <p:tgtEl>
                                          <p:spTgt spid="1017"/>
                                        </p:tgtEl>
                                      </p:cBhvr>
                                    </p:animEffect>
                                  </p:childTnLst>
                                </p:cTn>
                              </p:par>
                            </p:childTnLst>
                          </p:cTn>
                        </p:par>
                        <p:par>
                          <p:cTn fill="hold">
                            <p:stCondLst>
                              <p:cond delay="2500"/>
                            </p:stCondLst>
                            <p:childTnLst>
                              <p:par>
                                <p:cTn fill="hold" nodeType="afterEffect" presetClass="entr" presetID="23" presetSubtype="16">
                                  <p:stCondLst>
                                    <p:cond delay="0"/>
                                  </p:stCondLst>
                                  <p:childTnLst>
                                    <p:set>
                                      <p:cBhvr>
                                        <p:cTn dur="1" fill="hold">
                                          <p:stCondLst>
                                            <p:cond delay="0"/>
                                          </p:stCondLst>
                                        </p:cTn>
                                        <p:tgtEl>
                                          <p:spTgt spid="1009"/>
                                        </p:tgtEl>
                                        <p:attrNameLst>
                                          <p:attrName>style.visibility</p:attrName>
                                        </p:attrNameLst>
                                      </p:cBhvr>
                                      <p:to>
                                        <p:strVal val="visible"/>
                                      </p:to>
                                    </p:set>
                                    <p:anim calcmode="lin" valueType="num">
                                      <p:cBhvr additive="base">
                                        <p:cTn dur="500"/>
                                        <p:tgtEl>
                                          <p:spTgt spid="1009"/>
                                        </p:tgtEl>
                                        <p:attrNameLst>
                                          <p:attrName>ppt_w</p:attrName>
                                        </p:attrNameLst>
                                      </p:cBhvr>
                                      <p:tavLst>
                                        <p:tav fmla="" tm="0">
                                          <p:val>
                                            <p:strVal val="0"/>
                                          </p:val>
                                        </p:tav>
                                        <p:tav fmla="" tm="100000">
                                          <p:val>
                                            <p:strVal val="#ppt_w"/>
                                          </p:val>
                                        </p:tav>
                                      </p:tavLst>
                                    </p:anim>
                                    <p:anim calcmode="lin" valueType="num">
                                      <p:cBhvr additive="base">
                                        <p:cTn dur="500"/>
                                        <p:tgtEl>
                                          <p:spTgt spid="1009"/>
                                        </p:tgtEl>
                                        <p:attrNameLst>
                                          <p:attrName>ppt_h</p:attrName>
                                        </p:attrNameLst>
                                      </p:cBhvr>
                                      <p:tavLst>
                                        <p:tav fmla="" tm="0">
                                          <p:val>
                                            <p:strVal val="0"/>
                                          </p:val>
                                        </p:tav>
                                        <p:tav fmla="" tm="100000">
                                          <p:val>
                                            <p:strVal val="#ppt_h"/>
                                          </p:val>
                                        </p:tav>
                                      </p:tavLst>
                                    </p:anim>
                                  </p:childTnLst>
                                </p:cTn>
                              </p:par>
                            </p:childTnLst>
                          </p:cTn>
                        </p:par>
                        <p:par>
                          <p:cTn fill="hold">
                            <p:stCondLst>
                              <p:cond delay="3000"/>
                            </p:stCondLst>
                            <p:childTnLst>
                              <p:par>
                                <p:cTn fill="hold" nodeType="afterEffect" presetClass="entr" presetID="23" presetSubtype="16">
                                  <p:stCondLst>
                                    <p:cond delay="0"/>
                                  </p:stCondLst>
                                  <p:childTnLst>
                                    <p:set>
                                      <p:cBhvr>
                                        <p:cTn dur="1" fill="hold">
                                          <p:stCondLst>
                                            <p:cond delay="0"/>
                                          </p:stCondLst>
                                        </p:cTn>
                                        <p:tgtEl>
                                          <p:spTgt spid="1011"/>
                                        </p:tgtEl>
                                        <p:attrNameLst>
                                          <p:attrName>style.visibility</p:attrName>
                                        </p:attrNameLst>
                                      </p:cBhvr>
                                      <p:to>
                                        <p:strVal val="visible"/>
                                      </p:to>
                                    </p:set>
                                    <p:anim calcmode="lin" valueType="num">
                                      <p:cBhvr additive="base">
                                        <p:cTn dur="500"/>
                                        <p:tgtEl>
                                          <p:spTgt spid="1011"/>
                                        </p:tgtEl>
                                        <p:attrNameLst>
                                          <p:attrName>ppt_w</p:attrName>
                                        </p:attrNameLst>
                                      </p:cBhvr>
                                      <p:tavLst>
                                        <p:tav fmla="" tm="0">
                                          <p:val>
                                            <p:strVal val="0"/>
                                          </p:val>
                                        </p:tav>
                                        <p:tav fmla="" tm="100000">
                                          <p:val>
                                            <p:strVal val="#ppt_w"/>
                                          </p:val>
                                        </p:tav>
                                      </p:tavLst>
                                    </p:anim>
                                    <p:anim calcmode="lin" valueType="num">
                                      <p:cBhvr additive="base">
                                        <p:cTn dur="500"/>
                                        <p:tgtEl>
                                          <p:spTgt spid="1011"/>
                                        </p:tgtEl>
                                        <p:attrNameLst>
                                          <p:attrName>ppt_h</p:attrName>
                                        </p:attrNameLst>
                                      </p:cBhvr>
                                      <p:tavLst>
                                        <p:tav fmla="" tm="0">
                                          <p:val>
                                            <p:strVal val="0"/>
                                          </p:val>
                                        </p:tav>
                                        <p:tav fmla="" tm="100000">
                                          <p:val>
                                            <p:strVal val="#ppt_h"/>
                                          </p:val>
                                        </p:tav>
                                      </p:tavLst>
                                    </p:anim>
                                  </p:childTnLst>
                                </p:cTn>
                              </p:par>
                            </p:childTnLst>
                          </p:cTn>
                        </p:par>
                        <p:par>
                          <p:cTn fill="hold">
                            <p:stCondLst>
                              <p:cond delay="3500"/>
                            </p:stCondLst>
                            <p:childTnLst>
                              <p:par>
                                <p:cTn fill="hold" nodeType="afterEffect" presetClass="entr" presetID="10" presetSubtype="0">
                                  <p:stCondLst>
                                    <p:cond delay="0"/>
                                  </p:stCondLst>
                                  <p:childTnLst>
                                    <p:set>
                                      <p:cBhvr>
                                        <p:cTn dur="1" fill="hold">
                                          <p:stCondLst>
                                            <p:cond delay="0"/>
                                          </p:stCondLst>
                                        </p:cTn>
                                        <p:tgtEl>
                                          <p:spTgt spid="1004"/>
                                        </p:tgtEl>
                                        <p:attrNameLst>
                                          <p:attrName>style.visibility</p:attrName>
                                        </p:attrNameLst>
                                      </p:cBhvr>
                                      <p:to>
                                        <p:strVal val="visible"/>
                                      </p:to>
                                    </p:set>
                                    <p:animEffect filter="fade" transition="in">
                                      <p:cBhvr>
                                        <p:cTn dur="500"/>
                                        <p:tgtEl>
                                          <p:spTgt spid="1004"/>
                                        </p:tgtEl>
                                      </p:cBhvr>
                                    </p:animEffect>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995"/>
                                        </p:tgtEl>
                                        <p:attrNameLst>
                                          <p:attrName>style.visibility</p:attrName>
                                        </p:attrNameLst>
                                      </p:cBhvr>
                                      <p:to>
                                        <p:strVal val="visible"/>
                                      </p:to>
                                    </p:set>
                                    <p:animEffect filter="fade" transition="in">
                                      <p:cBhvr>
                                        <p:cTn dur="500"/>
                                        <p:tgtEl>
                                          <p:spTgt spid="995"/>
                                        </p:tgtEl>
                                      </p:cBhvr>
                                    </p:animEffect>
                                  </p:childTnLst>
                                </p:cTn>
                              </p:par>
                              <p:par>
                                <p:cTn fill="hold" nodeType="withEffect" presetClass="entr" presetID="10" presetSubtype="0">
                                  <p:stCondLst>
                                    <p:cond delay="0"/>
                                  </p:stCondLst>
                                  <p:childTnLst>
                                    <p:set>
                                      <p:cBhvr>
                                        <p:cTn dur="1" fill="hold">
                                          <p:stCondLst>
                                            <p:cond delay="0"/>
                                          </p:stCondLst>
                                        </p:cTn>
                                        <p:tgtEl>
                                          <p:spTgt spid="997"/>
                                        </p:tgtEl>
                                        <p:attrNameLst>
                                          <p:attrName>style.visibility</p:attrName>
                                        </p:attrNameLst>
                                      </p:cBhvr>
                                      <p:to>
                                        <p:strVal val="visible"/>
                                      </p:to>
                                    </p:set>
                                    <p:animEffect filter="fade" transition="in">
                                      <p:cBhvr>
                                        <p:cTn dur="500"/>
                                        <p:tgtEl>
                                          <p:spTgt spid="997"/>
                                        </p:tgtEl>
                                      </p:cBhvr>
                                    </p:animEffect>
                                  </p:childTnLst>
                                </p:cTn>
                              </p:par>
                              <p:par>
                                <p:cTn fill="hold" nodeType="withEffect" presetClass="entr" presetID="10" presetSubtype="0">
                                  <p:stCondLst>
                                    <p:cond delay="0"/>
                                  </p:stCondLst>
                                  <p:childTnLst>
                                    <p:set>
                                      <p:cBhvr>
                                        <p:cTn dur="1" fill="hold">
                                          <p:stCondLst>
                                            <p:cond delay="0"/>
                                          </p:stCondLst>
                                        </p:cTn>
                                        <p:tgtEl>
                                          <p:spTgt spid="992"/>
                                        </p:tgtEl>
                                        <p:attrNameLst>
                                          <p:attrName>style.visibility</p:attrName>
                                        </p:attrNameLst>
                                      </p:cBhvr>
                                      <p:to>
                                        <p:strVal val="visible"/>
                                      </p:to>
                                    </p:set>
                                    <p:animEffect filter="fade" transition="in">
                                      <p:cBhvr>
                                        <p:cTn dur="500"/>
                                        <p:tgtEl>
                                          <p:spTgt spid="992"/>
                                        </p:tgtEl>
                                      </p:cBhvr>
                                    </p:animEffect>
                                  </p:childTnLst>
                                </p:cTn>
                              </p:par>
                            </p:childTnLst>
                          </p:cTn>
                        </p:par>
                        <p:par>
                          <p:cTn fill="hold">
                            <p:stCondLst>
                              <p:cond delay="4500"/>
                            </p:stCondLst>
                            <p:childTnLst>
                              <p:par>
                                <p:cTn fill="hold" nodeType="afterEffect" presetClass="entr" presetID="23" presetSubtype="16">
                                  <p:stCondLst>
                                    <p:cond delay="0"/>
                                  </p:stCondLst>
                                  <p:childTnLst>
                                    <p:set>
                                      <p:cBhvr>
                                        <p:cTn dur="1" fill="hold">
                                          <p:stCondLst>
                                            <p:cond delay="0"/>
                                          </p:stCondLst>
                                        </p:cTn>
                                        <p:tgtEl>
                                          <p:spTgt spid="1012"/>
                                        </p:tgtEl>
                                        <p:attrNameLst>
                                          <p:attrName>style.visibility</p:attrName>
                                        </p:attrNameLst>
                                      </p:cBhvr>
                                      <p:to>
                                        <p:strVal val="visible"/>
                                      </p:to>
                                    </p:set>
                                    <p:anim calcmode="lin" valueType="num">
                                      <p:cBhvr additive="base">
                                        <p:cTn dur="500"/>
                                        <p:tgtEl>
                                          <p:spTgt spid="1012"/>
                                        </p:tgtEl>
                                        <p:attrNameLst>
                                          <p:attrName>ppt_w</p:attrName>
                                        </p:attrNameLst>
                                      </p:cBhvr>
                                      <p:tavLst>
                                        <p:tav fmla="" tm="0">
                                          <p:val>
                                            <p:strVal val="0"/>
                                          </p:val>
                                        </p:tav>
                                        <p:tav fmla="" tm="100000">
                                          <p:val>
                                            <p:strVal val="#ppt_w"/>
                                          </p:val>
                                        </p:tav>
                                      </p:tavLst>
                                    </p:anim>
                                    <p:anim calcmode="lin" valueType="num">
                                      <p:cBhvr additive="base">
                                        <p:cTn dur="500"/>
                                        <p:tgtEl>
                                          <p:spTgt spid="1012"/>
                                        </p:tgtEl>
                                        <p:attrNameLst>
                                          <p:attrName>ppt_h</p:attrName>
                                        </p:attrNameLst>
                                      </p:cBhvr>
                                      <p:tavLst>
                                        <p:tav fmla="" tm="0">
                                          <p:val>
                                            <p:strVal val="0"/>
                                          </p:val>
                                        </p:tav>
                                        <p:tav fmla="" tm="100000">
                                          <p:val>
                                            <p:strVal val="#ppt_h"/>
                                          </p:val>
                                        </p:tav>
                                      </p:tavLst>
                                    </p:anim>
                                  </p:childTnLst>
                                </p:cTn>
                              </p:par>
                            </p:childTnLst>
                          </p:cTn>
                        </p:par>
                        <p:par>
                          <p:cTn fill="hold">
                            <p:stCondLst>
                              <p:cond delay="5000"/>
                            </p:stCondLst>
                            <p:childTnLst>
                              <p:par>
                                <p:cTn fill="hold" nodeType="afterEffect" presetClass="entr" presetID="23" presetSubtype="16">
                                  <p:stCondLst>
                                    <p:cond delay="0"/>
                                  </p:stCondLst>
                                  <p:childTnLst>
                                    <p:set>
                                      <p:cBhvr>
                                        <p:cTn dur="1" fill="hold">
                                          <p:stCondLst>
                                            <p:cond delay="0"/>
                                          </p:stCondLst>
                                        </p:cTn>
                                        <p:tgtEl>
                                          <p:spTgt spid="1010"/>
                                        </p:tgtEl>
                                        <p:attrNameLst>
                                          <p:attrName>style.visibility</p:attrName>
                                        </p:attrNameLst>
                                      </p:cBhvr>
                                      <p:to>
                                        <p:strVal val="visible"/>
                                      </p:to>
                                    </p:set>
                                    <p:anim calcmode="lin" valueType="num">
                                      <p:cBhvr additive="base">
                                        <p:cTn dur="500"/>
                                        <p:tgtEl>
                                          <p:spTgt spid="1010"/>
                                        </p:tgtEl>
                                        <p:attrNameLst>
                                          <p:attrName>ppt_w</p:attrName>
                                        </p:attrNameLst>
                                      </p:cBhvr>
                                      <p:tavLst>
                                        <p:tav fmla="" tm="0">
                                          <p:val>
                                            <p:strVal val="0"/>
                                          </p:val>
                                        </p:tav>
                                        <p:tav fmla="" tm="100000">
                                          <p:val>
                                            <p:strVal val="#ppt_w"/>
                                          </p:val>
                                        </p:tav>
                                      </p:tavLst>
                                    </p:anim>
                                    <p:anim calcmode="lin" valueType="num">
                                      <p:cBhvr additive="base">
                                        <p:cTn dur="500"/>
                                        <p:tgtEl>
                                          <p:spTgt spid="1010"/>
                                        </p:tgtEl>
                                        <p:attrNameLst>
                                          <p:attrName>ppt_h</p:attrName>
                                        </p:attrNameLst>
                                      </p:cBhvr>
                                      <p:tavLst>
                                        <p:tav fmla="" tm="0">
                                          <p:val>
                                            <p:strVal val="0"/>
                                          </p:val>
                                        </p:tav>
                                        <p:tav fmla="" tm="100000">
                                          <p:val>
                                            <p:strVal val="#ppt_h"/>
                                          </p:val>
                                        </p:tav>
                                      </p:tavLst>
                                    </p:anim>
                                  </p:childTnLst>
                                </p:cTn>
                              </p:par>
                            </p:childTnLst>
                          </p:cTn>
                        </p:par>
                        <p:par>
                          <p:cTn fill="hold">
                            <p:stCondLst>
                              <p:cond delay="5500"/>
                            </p:stCondLst>
                            <p:childTnLst>
                              <p:par>
                                <p:cTn fill="hold" nodeType="afterEffect" presetClass="entr" presetID="10" presetSubtype="0">
                                  <p:stCondLst>
                                    <p:cond delay="0"/>
                                  </p:stCondLst>
                                  <p:childTnLst>
                                    <p:set>
                                      <p:cBhvr>
                                        <p:cTn dur="1" fill="hold">
                                          <p:stCondLst>
                                            <p:cond delay="0"/>
                                          </p:stCondLst>
                                        </p:cTn>
                                        <p:tgtEl>
                                          <p:spTgt spid="1005"/>
                                        </p:tgtEl>
                                        <p:attrNameLst>
                                          <p:attrName>style.visibility</p:attrName>
                                        </p:attrNameLst>
                                      </p:cBhvr>
                                      <p:to>
                                        <p:strVal val="visible"/>
                                      </p:to>
                                    </p:set>
                                    <p:animEffect filter="fade" transition="in">
                                      <p:cBhvr>
                                        <p:cTn dur="500"/>
                                        <p:tgtEl>
                                          <p:spTgt spid="1005"/>
                                        </p:tgtEl>
                                      </p:cBhvr>
                                    </p:animEffect>
                                  </p:childTnLst>
                                </p:cTn>
                              </p:par>
                            </p:childTnLst>
                          </p:cTn>
                        </p:par>
                        <p:par>
                          <p:cTn fill="hold">
                            <p:stCondLst>
                              <p:cond delay="6000"/>
                            </p:stCondLst>
                            <p:childTnLst>
                              <p:par>
                                <p:cTn fill="hold" nodeType="afterEffect" presetClass="entr" presetID="10" presetSubtype="0">
                                  <p:stCondLst>
                                    <p:cond delay="0"/>
                                  </p:stCondLst>
                                  <p:childTnLst>
                                    <p:set>
                                      <p:cBhvr>
                                        <p:cTn dur="1" fill="hold">
                                          <p:stCondLst>
                                            <p:cond delay="0"/>
                                          </p:stCondLst>
                                        </p:cTn>
                                        <p:tgtEl>
                                          <p:spTgt spid="996"/>
                                        </p:tgtEl>
                                        <p:attrNameLst>
                                          <p:attrName>style.visibility</p:attrName>
                                        </p:attrNameLst>
                                      </p:cBhvr>
                                      <p:to>
                                        <p:strVal val="visible"/>
                                      </p:to>
                                    </p:set>
                                    <p:animEffect filter="fade" transition="in">
                                      <p:cBhvr>
                                        <p:cTn dur="500"/>
                                        <p:tgtEl>
                                          <p:spTgt spid="996"/>
                                        </p:tgtEl>
                                      </p:cBhvr>
                                    </p:animEffect>
                                  </p:childTnLst>
                                </p:cTn>
                              </p:par>
                              <p:par>
                                <p:cTn fill="hold" nodeType="withEffect" presetClass="entr" presetID="10" presetSubtype="0">
                                  <p:stCondLst>
                                    <p:cond delay="0"/>
                                  </p:stCondLst>
                                  <p:childTnLst>
                                    <p:set>
                                      <p:cBhvr>
                                        <p:cTn dur="1" fill="hold">
                                          <p:stCondLst>
                                            <p:cond delay="0"/>
                                          </p:stCondLst>
                                        </p:cTn>
                                        <p:tgtEl>
                                          <p:spTgt spid="994"/>
                                        </p:tgtEl>
                                        <p:attrNameLst>
                                          <p:attrName>style.visibility</p:attrName>
                                        </p:attrNameLst>
                                      </p:cBhvr>
                                      <p:to>
                                        <p:strVal val="visible"/>
                                      </p:to>
                                    </p:set>
                                    <p:animEffect filter="fade" transition="in">
                                      <p:cBhvr>
                                        <p:cTn dur="500"/>
                                        <p:tgtEl>
                                          <p:spTgt spid="994"/>
                                        </p:tgtEl>
                                      </p:cBhvr>
                                    </p:animEffect>
                                  </p:childTnLst>
                                </p:cTn>
                              </p:par>
                              <p:par>
                                <p:cTn fill="hold" nodeType="withEffect" presetClass="entr" presetID="10" presetSubtype="0">
                                  <p:stCondLst>
                                    <p:cond delay="0"/>
                                  </p:stCondLst>
                                  <p:childTnLst>
                                    <p:set>
                                      <p:cBhvr>
                                        <p:cTn dur="1" fill="hold">
                                          <p:stCondLst>
                                            <p:cond delay="0"/>
                                          </p:stCondLst>
                                        </p:cTn>
                                        <p:tgtEl>
                                          <p:spTgt spid="1000"/>
                                        </p:tgtEl>
                                        <p:attrNameLst>
                                          <p:attrName>style.visibility</p:attrName>
                                        </p:attrNameLst>
                                      </p:cBhvr>
                                      <p:to>
                                        <p:strVal val="visible"/>
                                      </p:to>
                                    </p:set>
                                    <p:animEffect filter="fade" transition="in">
                                      <p:cBhvr>
                                        <p:cTn dur="500"/>
                                        <p:tgtEl>
                                          <p:spTgt spid="1000"/>
                                        </p:tgtEl>
                                      </p:cBhvr>
                                    </p:animEffect>
                                  </p:childTnLst>
                                </p:cTn>
                              </p:par>
                              <p:par>
                                <p:cTn fill="hold" nodeType="withEffect" presetClass="entr" presetID="10" presetSubtype="0">
                                  <p:stCondLst>
                                    <p:cond delay="0"/>
                                  </p:stCondLst>
                                  <p:childTnLst>
                                    <p:set>
                                      <p:cBhvr>
                                        <p:cTn dur="1" fill="hold">
                                          <p:stCondLst>
                                            <p:cond delay="0"/>
                                          </p:stCondLst>
                                        </p:cTn>
                                        <p:tgtEl>
                                          <p:spTgt spid="998"/>
                                        </p:tgtEl>
                                        <p:attrNameLst>
                                          <p:attrName>style.visibility</p:attrName>
                                        </p:attrNameLst>
                                      </p:cBhvr>
                                      <p:to>
                                        <p:strVal val="visible"/>
                                      </p:to>
                                    </p:set>
                                    <p:animEffect filter="fade" transition="in">
                                      <p:cBhvr>
                                        <p:cTn dur="500"/>
                                        <p:tgtEl>
                                          <p:spTgt spid="998"/>
                                        </p:tgtEl>
                                      </p:cBhvr>
                                    </p:animEffect>
                                  </p:childTnLst>
                                </p:cTn>
                              </p:par>
                              <p:par>
                                <p:cTn fill="hold" nodeType="withEffect" presetClass="entr" presetID="10" presetSubtype="0">
                                  <p:stCondLst>
                                    <p:cond delay="0"/>
                                  </p:stCondLst>
                                  <p:childTnLst>
                                    <p:set>
                                      <p:cBhvr>
                                        <p:cTn dur="1" fill="hold">
                                          <p:stCondLst>
                                            <p:cond delay="0"/>
                                          </p:stCondLst>
                                        </p:cTn>
                                        <p:tgtEl>
                                          <p:spTgt spid="999"/>
                                        </p:tgtEl>
                                        <p:attrNameLst>
                                          <p:attrName>style.visibility</p:attrName>
                                        </p:attrNameLst>
                                      </p:cBhvr>
                                      <p:to>
                                        <p:strVal val="visible"/>
                                      </p:to>
                                    </p:set>
                                    <p:animEffect filter="fade" transition="in">
                                      <p:cBhvr>
                                        <p:cTn dur="500"/>
                                        <p:tgtEl>
                                          <p:spTgt spid="999"/>
                                        </p:tgtEl>
                                      </p:cBhvr>
                                    </p:animEffect>
                                  </p:childTnLst>
                                </p:cTn>
                              </p:par>
                            </p:childTnLst>
                          </p:cTn>
                        </p:par>
                        <p:par>
                          <p:cTn fill="hold">
                            <p:stCondLst>
                              <p:cond delay="6500"/>
                            </p:stCondLst>
                            <p:childTnLst>
                              <p:par>
                                <p:cTn fill="hold" nodeType="afterEffect" presetClass="entr" presetID="10" presetSubtype="0">
                                  <p:stCondLst>
                                    <p:cond delay="0"/>
                                  </p:stCondLst>
                                  <p:childTnLst>
                                    <p:set>
                                      <p:cBhvr>
                                        <p:cTn dur="1" fill="hold">
                                          <p:stCondLst>
                                            <p:cond delay="0"/>
                                          </p:stCondLst>
                                        </p:cTn>
                                        <p:tgtEl>
                                          <p:spTgt spid="1003"/>
                                        </p:tgtEl>
                                        <p:attrNameLst>
                                          <p:attrName>style.visibility</p:attrName>
                                        </p:attrNameLst>
                                      </p:cBhvr>
                                      <p:to>
                                        <p:strVal val="visible"/>
                                      </p:to>
                                    </p:set>
                                    <p:animEffect filter="fade" transition="in">
                                      <p:cBhvr>
                                        <p:cTn dur="500"/>
                                        <p:tgtEl>
                                          <p:spTgt spid="1003"/>
                                        </p:tgtEl>
                                      </p:cBhvr>
                                    </p:animEffect>
                                  </p:childTnLst>
                                </p:cTn>
                              </p:par>
                              <p:par>
                                <p:cTn fill="hold" nodeType="withEffect" presetClass="entr" presetID="10" presetSubtype="0">
                                  <p:stCondLst>
                                    <p:cond delay="0"/>
                                  </p:stCondLst>
                                  <p:childTnLst>
                                    <p:set>
                                      <p:cBhvr>
                                        <p:cTn dur="1" fill="hold">
                                          <p:stCondLst>
                                            <p:cond delay="0"/>
                                          </p:stCondLst>
                                        </p:cTn>
                                        <p:tgtEl>
                                          <p:spTgt spid="1002"/>
                                        </p:tgtEl>
                                        <p:attrNameLst>
                                          <p:attrName>style.visibility</p:attrName>
                                        </p:attrNameLst>
                                      </p:cBhvr>
                                      <p:to>
                                        <p:strVal val="visible"/>
                                      </p:to>
                                    </p:set>
                                    <p:animEffect filter="fade" transition="in">
                                      <p:cBhvr>
                                        <p:cTn dur="500"/>
                                        <p:tgtEl>
                                          <p:spTgt spid="1002"/>
                                        </p:tgtEl>
                                      </p:cBhvr>
                                    </p:animEffect>
                                  </p:childTnLst>
                                </p:cTn>
                              </p:par>
                              <p:par>
                                <p:cTn fill="hold" nodeType="withEffect" presetClass="entr" presetID="10" presetSubtype="0">
                                  <p:stCondLst>
                                    <p:cond delay="0"/>
                                  </p:stCondLst>
                                  <p:childTnLst>
                                    <p:set>
                                      <p:cBhvr>
                                        <p:cTn dur="1" fill="hold">
                                          <p:stCondLst>
                                            <p:cond delay="0"/>
                                          </p:stCondLst>
                                        </p:cTn>
                                        <p:tgtEl>
                                          <p:spTgt spid="1001"/>
                                        </p:tgtEl>
                                        <p:attrNameLst>
                                          <p:attrName>style.visibility</p:attrName>
                                        </p:attrNameLst>
                                      </p:cBhvr>
                                      <p:to>
                                        <p:strVal val="visible"/>
                                      </p:to>
                                    </p:set>
                                    <p:animEffect filter="fade" transition="in">
                                      <p:cBhvr>
                                        <p:cTn dur="500"/>
                                        <p:tgtEl>
                                          <p:spTgt spid="1001"/>
                                        </p:tgtEl>
                                      </p:cBhvr>
                                    </p:animEffect>
                                  </p:childTnLst>
                                </p:cTn>
                              </p:par>
                            </p:childTnLst>
                          </p:cTn>
                        </p:par>
                        <p:par>
                          <p:cTn fill="hold">
                            <p:stCondLst>
                              <p:cond delay="7000"/>
                            </p:stCondLst>
                            <p:childTnLst>
                              <p:par>
                                <p:cTn fill="hold" nodeType="afterEffect" presetClass="entr" presetID="10" presetSubtype="0">
                                  <p:stCondLst>
                                    <p:cond delay="0"/>
                                  </p:stCondLst>
                                  <p:childTnLst>
                                    <p:set>
                                      <p:cBhvr>
                                        <p:cTn dur="1" fill="hold">
                                          <p:stCondLst>
                                            <p:cond delay="0"/>
                                          </p:stCondLst>
                                        </p:cTn>
                                        <p:tgtEl>
                                          <p:spTgt spid="1006"/>
                                        </p:tgtEl>
                                        <p:attrNameLst>
                                          <p:attrName>style.visibility</p:attrName>
                                        </p:attrNameLst>
                                      </p:cBhvr>
                                      <p:to>
                                        <p:strVal val="visible"/>
                                      </p:to>
                                    </p:set>
                                    <p:animEffect filter="fade" transition="in">
                                      <p:cBhvr>
                                        <p:cTn dur="500"/>
                                        <p:tgtEl>
                                          <p:spTgt spid="100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6" name="Shape 1026"/>
        <p:cNvGrpSpPr/>
        <p:nvPr/>
      </p:nvGrpSpPr>
      <p:grpSpPr>
        <a:xfrm>
          <a:off x="0" y="0"/>
          <a:ext cx="0" cy="0"/>
          <a:chOff x="0" y="0"/>
          <a:chExt cx="0" cy="0"/>
        </a:xfrm>
      </p:grpSpPr>
      <p:sp>
        <p:nvSpPr>
          <p:cNvPr id="1027" name="Google Shape;1027;p96"/>
          <p:cNvSpPr txBox="1"/>
          <p:nvPr/>
        </p:nvSpPr>
        <p:spPr>
          <a:xfrm>
            <a:off x="655058" y="3740830"/>
            <a:ext cx="6660000" cy="923400"/>
          </a:xfrm>
          <a:prstGeom prst="rect">
            <a:avLst/>
          </a:prstGeom>
          <a:noFill/>
          <a:ln>
            <a:noFill/>
          </a:ln>
        </p:spPr>
        <p:txBody>
          <a:bodyPr anchorCtr="0" anchor="t" bIns="91400" lIns="182850" spcFirstLastPara="1" rIns="182850" wrap="square" tIns="91400">
            <a:noAutofit/>
          </a:bodyPr>
          <a:lstStyle/>
          <a:p>
            <a:pPr indent="0" lvl="0" marL="0" marR="0" rtl="0" algn="ctr">
              <a:spcBef>
                <a:spcPts val="0"/>
              </a:spcBef>
              <a:spcAft>
                <a:spcPts val="0"/>
              </a:spcAft>
              <a:buNone/>
            </a:pPr>
            <a:r>
              <a:rPr lang="en-US" sz="4800">
                <a:solidFill>
                  <a:srgbClr val="F75821"/>
                </a:solidFill>
                <a:latin typeface="Open Sans"/>
                <a:ea typeface="Open Sans"/>
                <a:cs typeface="Open Sans"/>
                <a:sym typeface="Open Sans"/>
              </a:rPr>
              <a:t>With YugaByte DB</a:t>
            </a:r>
            <a:endParaRPr sz="2800"/>
          </a:p>
        </p:txBody>
      </p:sp>
      <p:sp>
        <p:nvSpPr>
          <p:cNvPr id="1028" name="Google Shape;1028;p96"/>
          <p:cNvSpPr txBox="1"/>
          <p:nvPr>
            <p:ph type="title"/>
          </p:nvPr>
        </p:nvSpPr>
        <p:spPr>
          <a:xfrm>
            <a:off x="674910" y="549280"/>
            <a:ext cx="23021400" cy="1668600"/>
          </a:xfrm>
          <a:prstGeom prst="rect">
            <a:avLst/>
          </a:prstGeom>
          <a:noFill/>
          <a:ln>
            <a:noFill/>
          </a:ln>
        </p:spPr>
        <p:txBody>
          <a:bodyPr anchorCtr="0" anchor="t" bIns="91400" lIns="182850" spcFirstLastPara="1" rIns="182850" wrap="square" tIns="91400">
            <a:noAutofit/>
          </a:bodyPr>
          <a:lstStyle/>
          <a:p>
            <a:pPr indent="0" lvl="0" marL="0" marR="0" rtl="0" algn="l">
              <a:lnSpc>
                <a:spcPct val="85000"/>
              </a:lnSpc>
              <a:spcBef>
                <a:spcPts val="0"/>
              </a:spcBef>
              <a:spcAft>
                <a:spcPts val="0"/>
              </a:spcAft>
              <a:buClr>
                <a:schemeClr val="dk2"/>
              </a:buClr>
              <a:buSzPts val="8000"/>
              <a:buFont typeface="Montserrat"/>
              <a:buNone/>
            </a:pPr>
            <a:r>
              <a:rPr lang="en-US"/>
              <a:t>Use Case</a:t>
            </a:r>
            <a:r>
              <a:rPr b="0" i="0" lang="en-US" sz="8000" u="none" cap="none" strike="noStrike">
                <a:solidFill>
                  <a:schemeClr val="dk2"/>
                </a:solidFill>
                <a:latin typeface="Montserrat"/>
                <a:ea typeface="Montserrat"/>
                <a:cs typeface="Montserrat"/>
                <a:sym typeface="Montserrat"/>
              </a:rPr>
              <a:t> #2 - Financial Data Service</a:t>
            </a:r>
            <a:endParaRPr/>
          </a:p>
        </p:txBody>
      </p:sp>
      <p:grpSp>
        <p:nvGrpSpPr>
          <p:cNvPr id="1029" name="Google Shape;1029;p96"/>
          <p:cNvGrpSpPr/>
          <p:nvPr/>
        </p:nvGrpSpPr>
        <p:grpSpPr>
          <a:xfrm>
            <a:off x="0" y="5706323"/>
            <a:ext cx="8876418" cy="5661754"/>
            <a:chOff x="0" y="2139924"/>
            <a:chExt cx="3328740" cy="2123211"/>
          </a:xfrm>
        </p:grpSpPr>
        <p:sp>
          <p:nvSpPr>
            <p:cNvPr id="1030" name="Google Shape;1030;p96"/>
            <p:cNvSpPr txBox="1"/>
            <p:nvPr/>
          </p:nvSpPr>
          <p:spPr>
            <a:xfrm>
              <a:off x="437640" y="2154174"/>
              <a:ext cx="2891100" cy="2008200"/>
            </a:xfrm>
            <a:prstGeom prst="rect">
              <a:avLst/>
            </a:prstGeom>
            <a:noFill/>
            <a:ln>
              <a:noFill/>
            </a:ln>
          </p:spPr>
          <p:txBody>
            <a:bodyPr anchorCtr="0" anchor="t" bIns="91400" lIns="182850" spcFirstLastPara="1" rIns="182850" wrap="square" tIns="91400">
              <a:noAutofit/>
            </a:bodyPr>
            <a:lstStyle/>
            <a:p>
              <a:pPr indent="0" lvl="0" marL="0" marR="0" rtl="0" algn="l">
                <a:spcBef>
                  <a:spcPts val="0"/>
                </a:spcBef>
                <a:spcAft>
                  <a:spcPts val="0"/>
                </a:spcAft>
                <a:buNone/>
              </a:pPr>
              <a:r>
                <a:rPr lang="en-US" sz="4800">
                  <a:solidFill>
                    <a:srgbClr val="344D78"/>
                  </a:solidFill>
                  <a:latin typeface="Open Sans"/>
                  <a:ea typeface="Open Sans"/>
                  <a:cs typeface="Open Sans"/>
                  <a:sym typeface="Open Sans"/>
                </a:rPr>
                <a:t>Higher release velocity</a:t>
              </a:r>
              <a:endParaRPr sz="2800"/>
            </a:p>
            <a:p>
              <a:pPr indent="0" lvl="0" marL="0" marR="0" rtl="0" algn="l">
                <a:spcBef>
                  <a:spcPts val="0"/>
                </a:spcBef>
                <a:spcAft>
                  <a:spcPts val="0"/>
                </a:spcAft>
                <a:buNone/>
              </a:pPr>
              <a:r>
                <a:t/>
              </a:r>
              <a:endParaRPr sz="4800">
                <a:solidFill>
                  <a:srgbClr val="344D78"/>
                </a:solidFill>
                <a:latin typeface="Open Sans"/>
                <a:ea typeface="Open Sans"/>
                <a:cs typeface="Open Sans"/>
                <a:sym typeface="Open Sans"/>
              </a:endParaRPr>
            </a:p>
            <a:p>
              <a:pPr indent="0" lvl="0" marL="0" marR="0" rtl="0" algn="l">
                <a:spcBef>
                  <a:spcPts val="0"/>
                </a:spcBef>
                <a:spcAft>
                  <a:spcPts val="0"/>
                </a:spcAft>
                <a:buNone/>
              </a:pPr>
              <a:r>
                <a:t/>
              </a:r>
              <a:endParaRPr sz="4800">
                <a:solidFill>
                  <a:srgbClr val="344D78"/>
                </a:solidFill>
                <a:latin typeface="Open Sans"/>
                <a:ea typeface="Open Sans"/>
                <a:cs typeface="Open Sans"/>
                <a:sym typeface="Open Sans"/>
              </a:endParaRPr>
            </a:p>
            <a:p>
              <a:pPr indent="0" lvl="0" marL="0" marR="0" rtl="0" algn="l">
                <a:spcBef>
                  <a:spcPts val="0"/>
                </a:spcBef>
                <a:spcAft>
                  <a:spcPts val="0"/>
                </a:spcAft>
                <a:buNone/>
              </a:pPr>
              <a:r>
                <a:rPr lang="en-US" sz="4800">
                  <a:solidFill>
                    <a:srgbClr val="344D78"/>
                  </a:solidFill>
                  <a:latin typeface="Open Sans"/>
                  <a:ea typeface="Open Sans"/>
                  <a:cs typeface="Open Sans"/>
                  <a:sym typeface="Open Sans"/>
                </a:rPr>
                <a:t>Cost-efficient storage</a:t>
              </a:r>
              <a:endParaRPr sz="2800"/>
            </a:p>
            <a:p>
              <a:pPr indent="0" lvl="0" marL="0" marR="0" rtl="0" algn="l">
                <a:spcBef>
                  <a:spcPts val="0"/>
                </a:spcBef>
                <a:spcAft>
                  <a:spcPts val="0"/>
                </a:spcAft>
                <a:buNone/>
              </a:pPr>
              <a:r>
                <a:t/>
              </a:r>
              <a:endParaRPr sz="4800">
                <a:solidFill>
                  <a:srgbClr val="344D78"/>
                </a:solidFill>
                <a:latin typeface="Open Sans"/>
                <a:ea typeface="Open Sans"/>
                <a:cs typeface="Open Sans"/>
                <a:sym typeface="Open Sans"/>
              </a:endParaRPr>
            </a:p>
            <a:p>
              <a:pPr indent="0" lvl="0" marL="0" marR="0" rtl="0" algn="l">
                <a:spcBef>
                  <a:spcPts val="0"/>
                </a:spcBef>
                <a:spcAft>
                  <a:spcPts val="0"/>
                </a:spcAft>
                <a:buNone/>
              </a:pPr>
              <a:r>
                <a:t/>
              </a:r>
              <a:endParaRPr sz="4800">
                <a:solidFill>
                  <a:srgbClr val="344D78"/>
                </a:solidFill>
                <a:latin typeface="Open Sans"/>
                <a:ea typeface="Open Sans"/>
                <a:cs typeface="Open Sans"/>
                <a:sym typeface="Open Sans"/>
              </a:endParaRPr>
            </a:p>
            <a:p>
              <a:pPr indent="0" lvl="0" marL="0" marR="0" rtl="0" algn="l">
                <a:spcBef>
                  <a:spcPts val="0"/>
                </a:spcBef>
                <a:spcAft>
                  <a:spcPts val="0"/>
                </a:spcAft>
                <a:buNone/>
              </a:pPr>
              <a:r>
                <a:rPr lang="en-US" sz="4800">
                  <a:solidFill>
                    <a:srgbClr val="344D78"/>
                  </a:solidFill>
                  <a:latin typeface="Open Sans"/>
                  <a:ea typeface="Open Sans"/>
                  <a:cs typeface="Open Sans"/>
                  <a:sym typeface="Open Sans"/>
                </a:rPr>
                <a:t>Faster cloud migration</a:t>
              </a:r>
              <a:endParaRPr sz="2800"/>
            </a:p>
          </p:txBody>
        </p:sp>
        <p:pic>
          <p:nvPicPr>
            <p:cNvPr id="1031" name="Google Shape;1031;p96"/>
            <p:cNvPicPr preferRelativeResize="0"/>
            <p:nvPr/>
          </p:nvPicPr>
          <p:blipFill rotWithShape="1">
            <a:blip r:embed="rId3">
              <a:alphaModFix/>
            </a:blip>
            <a:srcRect b="0" l="0" r="0" t="0"/>
            <a:stretch/>
          </p:blipFill>
          <p:spPr>
            <a:xfrm>
              <a:off x="64406" y="2966285"/>
              <a:ext cx="384017" cy="384017"/>
            </a:xfrm>
            <a:prstGeom prst="rect">
              <a:avLst/>
            </a:prstGeom>
            <a:noFill/>
            <a:ln>
              <a:noFill/>
            </a:ln>
          </p:spPr>
        </p:pic>
        <p:pic>
          <p:nvPicPr>
            <p:cNvPr id="1032" name="Google Shape;1032;p96"/>
            <p:cNvPicPr preferRelativeResize="0"/>
            <p:nvPr/>
          </p:nvPicPr>
          <p:blipFill rotWithShape="1">
            <a:blip r:embed="rId4">
              <a:alphaModFix/>
            </a:blip>
            <a:srcRect b="0" l="0" r="0" t="0"/>
            <a:stretch/>
          </p:blipFill>
          <p:spPr>
            <a:xfrm>
              <a:off x="53623" y="2139924"/>
              <a:ext cx="384048" cy="384048"/>
            </a:xfrm>
            <a:prstGeom prst="rect">
              <a:avLst/>
            </a:prstGeom>
            <a:noFill/>
            <a:ln>
              <a:noFill/>
            </a:ln>
          </p:spPr>
        </p:pic>
        <p:pic>
          <p:nvPicPr>
            <p:cNvPr id="1033" name="Google Shape;1033;p96"/>
            <p:cNvPicPr preferRelativeResize="0"/>
            <p:nvPr/>
          </p:nvPicPr>
          <p:blipFill rotWithShape="1">
            <a:blip r:embed="rId5">
              <a:alphaModFix/>
            </a:blip>
            <a:srcRect b="0" l="0" r="0" t="0"/>
            <a:stretch/>
          </p:blipFill>
          <p:spPr>
            <a:xfrm>
              <a:off x="0" y="3751140"/>
              <a:ext cx="511995" cy="511995"/>
            </a:xfrm>
            <a:prstGeom prst="rect">
              <a:avLst/>
            </a:prstGeom>
            <a:noFill/>
            <a:ln>
              <a:noFill/>
            </a:ln>
          </p:spPr>
        </p:pic>
      </p:grpSp>
      <p:grpSp>
        <p:nvGrpSpPr>
          <p:cNvPr id="1034" name="Google Shape;1034;p96"/>
          <p:cNvGrpSpPr/>
          <p:nvPr/>
        </p:nvGrpSpPr>
        <p:grpSpPr>
          <a:xfrm>
            <a:off x="7984370" y="2304088"/>
            <a:ext cx="16168935" cy="8182228"/>
            <a:chOff x="3992185" y="1152044"/>
            <a:chExt cx="8084467" cy="4091114"/>
          </a:xfrm>
        </p:grpSpPr>
        <p:pic>
          <p:nvPicPr>
            <p:cNvPr id="1035" name="Google Shape;1035;p96"/>
            <p:cNvPicPr preferRelativeResize="0"/>
            <p:nvPr/>
          </p:nvPicPr>
          <p:blipFill rotWithShape="1">
            <a:blip r:embed="rId6">
              <a:alphaModFix/>
            </a:blip>
            <a:srcRect b="0" l="0" r="0" t="0"/>
            <a:stretch/>
          </p:blipFill>
          <p:spPr>
            <a:xfrm>
              <a:off x="5154943" y="2444735"/>
              <a:ext cx="5531893" cy="2183643"/>
            </a:xfrm>
            <a:prstGeom prst="rect">
              <a:avLst/>
            </a:prstGeom>
            <a:noFill/>
            <a:ln>
              <a:noFill/>
            </a:ln>
          </p:spPr>
        </p:pic>
        <p:sp>
          <p:nvSpPr>
            <p:cNvPr id="1036" name="Google Shape;1036;p96"/>
            <p:cNvSpPr txBox="1"/>
            <p:nvPr/>
          </p:nvSpPr>
          <p:spPr>
            <a:xfrm>
              <a:off x="4877455" y="1152044"/>
              <a:ext cx="6534000" cy="400200"/>
            </a:xfrm>
            <a:prstGeom prst="rect">
              <a:avLst/>
            </a:prstGeom>
            <a:noFill/>
            <a:ln>
              <a:noFill/>
            </a:ln>
          </p:spPr>
          <p:txBody>
            <a:bodyPr anchorCtr="0" anchor="t" bIns="91400" lIns="182850" spcFirstLastPara="1" rIns="182850" wrap="square" tIns="91400">
              <a:noAutofit/>
            </a:bodyPr>
            <a:lstStyle/>
            <a:p>
              <a:pPr indent="0" lvl="0" marL="0" marR="0" rtl="0" algn="ctr">
                <a:spcBef>
                  <a:spcPts val="0"/>
                </a:spcBef>
                <a:spcAft>
                  <a:spcPts val="0"/>
                </a:spcAft>
                <a:buNone/>
              </a:pPr>
              <a:r>
                <a:rPr lang="en-US" sz="4000">
                  <a:solidFill>
                    <a:srgbClr val="344D78"/>
                  </a:solidFill>
                  <a:latin typeface="Open Sans"/>
                  <a:ea typeface="Open Sans"/>
                  <a:cs typeface="Open Sans"/>
                  <a:sym typeface="Open Sans"/>
                </a:rPr>
                <a:t>1-click Deploy of Redis as a Distributed Database</a:t>
              </a:r>
              <a:endParaRPr sz="2800"/>
            </a:p>
          </p:txBody>
        </p:sp>
        <p:pic>
          <p:nvPicPr>
            <p:cNvPr id="1037" name="Google Shape;1037;p96"/>
            <p:cNvPicPr preferRelativeResize="0"/>
            <p:nvPr/>
          </p:nvPicPr>
          <p:blipFill rotWithShape="1">
            <a:blip r:embed="rId7">
              <a:alphaModFix/>
            </a:blip>
            <a:srcRect b="0" l="0" r="0" t="0"/>
            <a:stretch/>
          </p:blipFill>
          <p:spPr>
            <a:xfrm>
              <a:off x="4214363" y="2111475"/>
              <a:ext cx="1032933" cy="1066800"/>
            </a:xfrm>
            <a:prstGeom prst="rect">
              <a:avLst/>
            </a:prstGeom>
            <a:noFill/>
            <a:ln>
              <a:noFill/>
            </a:ln>
          </p:spPr>
        </p:pic>
        <p:pic>
          <p:nvPicPr>
            <p:cNvPr id="1038" name="Google Shape;1038;p96"/>
            <p:cNvPicPr preferRelativeResize="0"/>
            <p:nvPr/>
          </p:nvPicPr>
          <p:blipFill rotWithShape="1">
            <a:blip r:embed="rId8">
              <a:alphaModFix/>
            </a:blip>
            <a:srcRect b="0" l="0" r="0" t="0"/>
            <a:stretch/>
          </p:blipFill>
          <p:spPr>
            <a:xfrm>
              <a:off x="4359879" y="4167891"/>
              <a:ext cx="956733" cy="1075267"/>
            </a:xfrm>
            <a:prstGeom prst="rect">
              <a:avLst/>
            </a:prstGeom>
            <a:noFill/>
            <a:ln>
              <a:noFill/>
            </a:ln>
          </p:spPr>
        </p:pic>
        <p:pic>
          <p:nvPicPr>
            <p:cNvPr id="1039" name="Google Shape;1039;p96"/>
            <p:cNvPicPr preferRelativeResize="0"/>
            <p:nvPr/>
          </p:nvPicPr>
          <p:blipFill rotWithShape="1">
            <a:blip r:embed="rId9">
              <a:alphaModFix/>
            </a:blip>
            <a:srcRect b="0" l="0" r="0" t="0"/>
            <a:stretch/>
          </p:blipFill>
          <p:spPr>
            <a:xfrm>
              <a:off x="10628852" y="2997865"/>
              <a:ext cx="1447800" cy="990600"/>
            </a:xfrm>
            <a:prstGeom prst="rect">
              <a:avLst/>
            </a:prstGeom>
            <a:noFill/>
            <a:ln>
              <a:noFill/>
            </a:ln>
          </p:spPr>
        </p:pic>
        <p:pic>
          <p:nvPicPr>
            <p:cNvPr id="1040" name="Google Shape;1040;p96"/>
            <p:cNvPicPr preferRelativeResize="0"/>
            <p:nvPr/>
          </p:nvPicPr>
          <p:blipFill rotWithShape="1">
            <a:blip r:embed="rId10">
              <a:alphaModFix/>
            </a:blip>
            <a:srcRect b="0" l="0" r="0" t="0"/>
            <a:stretch/>
          </p:blipFill>
          <p:spPr>
            <a:xfrm>
              <a:off x="3992185" y="1768559"/>
              <a:ext cx="1692121" cy="312471"/>
            </a:xfrm>
            <a:prstGeom prst="rect">
              <a:avLst/>
            </a:prstGeom>
            <a:noFill/>
            <a:ln>
              <a:noFill/>
            </a:ln>
          </p:spPr>
        </p:pic>
        <p:pic>
          <p:nvPicPr>
            <p:cNvPr id="1041" name="Google Shape;1041;p96"/>
            <p:cNvPicPr preferRelativeResize="0"/>
            <p:nvPr/>
          </p:nvPicPr>
          <p:blipFill rotWithShape="1">
            <a:blip r:embed="rId11">
              <a:alphaModFix/>
            </a:blip>
            <a:srcRect b="0" l="0" r="0" t="0"/>
            <a:stretch/>
          </p:blipFill>
          <p:spPr>
            <a:xfrm>
              <a:off x="4047961" y="3795439"/>
              <a:ext cx="1346379" cy="318447"/>
            </a:xfrm>
            <a:prstGeom prst="rect">
              <a:avLst/>
            </a:prstGeom>
            <a:noFill/>
            <a:ln>
              <a:noFill/>
            </a:ln>
          </p:spPr>
        </p:pic>
        <p:sp>
          <p:nvSpPr>
            <p:cNvPr id="1042" name="Google Shape;1042;p96"/>
            <p:cNvSpPr/>
            <p:nvPr/>
          </p:nvSpPr>
          <p:spPr>
            <a:xfrm>
              <a:off x="8144460" y="2617571"/>
              <a:ext cx="1797900" cy="1722300"/>
            </a:xfrm>
            <a:prstGeom prst="rect">
              <a:avLst/>
            </a:prstGeom>
            <a:solidFill>
              <a:schemeClr val="lt1"/>
            </a:solidFill>
            <a:ln>
              <a:noFill/>
            </a:ln>
          </p:spPr>
          <p:txBody>
            <a:bodyPr anchorCtr="0" anchor="ctr" bIns="91400" lIns="182850" spcFirstLastPara="1" rIns="182850" wrap="square" tIns="91400">
              <a:noAutofit/>
            </a:bodyPr>
            <a:lstStyle/>
            <a:p>
              <a:pPr indent="0" lvl="0" marL="0" marR="0" rtl="0" algn="ctr">
                <a:spcBef>
                  <a:spcPts val="0"/>
                </a:spcBef>
                <a:spcAft>
                  <a:spcPts val="0"/>
                </a:spcAft>
                <a:buNone/>
              </a:pPr>
              <a:r>
                <a:t/>
              </a:r>
              <a:endParaRPr sz="3600">
                <a:solidFill>
                  <a:schemeClr val="lt1"/>
                </a:solidFill>
                <a:latin typeface="Helvetica Neue"/>
                <a:ea typeface="Helvetica Neue"/>
                <a:cs typeface="Helvetica Neue"/>
                <a:sym typeface="Helvetica Neue"/>
              </a:endParaRPr>
            </a:p>
          </p:txBody>
        </p:sp>
        <p:pic>
          <p:nvPicPr>
            <p:cNvPr id="1043" name="Google Shape;1043;p96"/>
            <p:cNvPicPr preferRelativeResize="0"/>
            <p:nvPr/>
          </p:nvPicPr>
          <p:blipFill rotWithShape="1">
            <a:blip r:embed="rId12">
              <a:alphaModFix/>
            </a:blip>
            <a:srcRect b="0" l="0" r="0" t="0"/>
            <a:stretch/>
          </p:blipFill>
          <p:spPr>
            <a:xfrm>
              <a:off x="8837303" y="2853232"/>
              <a:ext cx="434758" cy="434758"/>
            </a:xfrm>
            <a:prstGeom prst="rect">
              <a:avLst/>
            </a:prstGeom>
            <a:noFill/>
            <a:ln>
              <a:noFill/>
            </a:ln>
          </p:spPr>
        </p:pic>
        <p:cxnSp>
          <p:nvCxnSpPr>
            <p:cNvPr id="1044" name="Google Shape;1044;p96"/>
            <p:cNvCxnSpPr/>
            <p:nvPr/>
          </p:nvCxnSpPr>
          <p:spPr>
            <a:xfrm>
              <a:off x="9267842" y="3266076"/>
              <a:ext cx="150900" cy="342600"/>
            </a:xfrm>
            <a:prstGeom prst="straightConnector1">
              <a:avLst/>
            </a:prstGeom>
            <a:noFill/>
            <a:ln cap="flat" cmpd="sng" w="9525">
              <a:solidFill>
                <a:schemeClr val="accent1"/>
              </a:solidFill>
              <a:prstDash val="solid"/>
              <a:miter lim="800000"/>
              <a:headEnd len="sm" w="sm" type="none"/>
              <a:tailEnd len="sm" w="sm" type="none"/>
            </a:ln>
          </p:spPr>
        </p:cxnSp>
        <p:pic>
          <p:nvPicPr>
            <p:cNvPr id="1045" name="Google Shape;1045;p96"/>
            <p:cNvPicPr preferRelativeResize="0"/>
            <p:nvPr/>
          </p:nvPicPr>
          <p:blipFill rotWithShape="1">
            <a:blip r:embed="rId12">
              <a:alphaModFix/>
            </a:blip>
            <a:srcRect b="0" l="0" r="0" t="0"/>
            <a:stretch/>
          </p:blipFill>
          <p:spPr>
            <a:xfrm>
              <a:off x="9343218" y="3655023"/>
              <a:ext cx="434758" cy="434758"/>
            </a:xfrm>
            <a:prstGeom prst="rect">
              <a:avLst/>
            </a:prstGeom>
            <a:noFill/>
            <a:ln>
              <a:noFill/>
            </a:ln>
          </p:spPr>
        </p:pic>
        <p:pic>
          <p:nvPicPr>
            <p:cNvPr id="1046" name="Google Shape;1046;p96"/>
            <p:cNvPicPr preferRelativeResize="0"/>
            <p:nvPr/>
          </p:nvPicPr>
          <p:blipFill rotWithShape="1">
            <a:blip r:embed="rId12">
              <a:alphaModFix/>
            </a:blip>
            <a:srcRect b="0" l="0" r="0" t="0"/>
            <a:stretch/>
          </p:blipFill>
          <p:spPr>
            <a:xfrm>
              <a:off x="8317392" y="3666412"/>
              <a:ext cx="434758" cy="434758"/>
            </a:xfrm>
            <a:prstGeom prst="rect">
              <a:avLst/>
            </a:prstGeom>
            <a:noFill/>
            <a:ln>
              <a:noFill/>
            </a:ln>
          </p:spPr>
        </p:pic>
        <p:cxnSp>
          <p:nvCxnSpPr>
            <p:cNvPr id="1047" name="Google Shape;1047;p96"/>
            <p:cNvCxnSpPr/>
            <p:nvPr/>
          </p:nvCxnSpPr>
          <p:spPr>
            <a:xfrm flipH="1">
              <a:off x="8588841" y="3266076"/>
              <a:ext cx="205800" cy="311100"/>
            </a:xfrm>
            <a:prstGeom prst="straightConnector1">
              <a:avLst/>
            </a:prstGeom>
            <a:noFill/>
            <a:ln cap="flat" cmpd="sng" w="9525">
              <a:solidFill>
                <a:schemeClr val="accent1"/>
              </a:solidFill>
              <a:prstDash val="solid"/>
              <a:miter lim="800000"/>
              <a:headEnd len="sm" w="sm" type="none"/>
              <a:tailEnd len="sm" w="sm" type="none"/>
            </a:ln>
          </p:spPr>
        </p:cxnSp>
        <p:cxnSp>
          <p:nvCxnSpPr>
            <p:cNvPr id="1048" name="Google Shape;1048;p96"/>
            <p:cNvCxnSpPr/>
            <p:nvPr/>
          </p:nvCxnSpPr>
          <p:spPr>
            <a:xfrm rot="10800000">
              <a:off x="8753942" y="3910311"/>
              <a:ext cx="513900" cy="0"/>
            </a:xfrm>
            <a:prstGeom prst="straightConnector1">
              <a:avLst/>
            </a:prstGeom>
            <a:noFill/>
            <a:ln cap="flat" cmpd="sng" w="9525">
              <a:solidFill>
                <a:schemeClr val="accent1"/>
              </a:solidFill>
              <a:prstDash val="solid"/>
              <a:miter lim="800000"/>
              <a:headEnd len="sm" w="sm" type="none"/>
              <a:tailEnd len="sm" w="sm" type="none"/>
            </a:ln>
          </p:spPr>
        </p:cxnSp>
        <p:sp>
          <p:nvSpPr>
            <p:cNvPr id="1049" name="Google Shape;1049;p96"/>
            <p:cNvSpPr/>
            <p:nvPr/>
          </p:nvSpPr>
          <p:spPr>
            <a:xfrm>
              <a:off x="8245390" y="2833266"/>
              <a:ext cx="1532700" cy="1319700"/>
            </a:xfrm>
            <a:prstGeom prst="roundRect">
              <a:avLst>
                <a:gd fmla="val 16667" name="adj"/>
              </a:avLst>
            </a:prstGeom>
            <a:noFill/>
            <a:ln cap="flat" cmpd="sng" w="12700">
              <a:solidFill>
                <a:schemeClr val="accent1"/>
              </a:solidFill>
              <a:prstDash val="solid"/>
              <a:miter lim="800000"/>
              <a:headEnd len="sm" w="sm" type="none"/>
              <a:tailEnd len="sm" w="sm" type="none"/>
            </a:ln>
          </p:spPr>
          <p:txBody>
            <a:bodyPr anchorCtr="0" anchor="ctr" bIns="91400" lIns="182850" spcFirstLastPara="1" rIns="182850" wrap="square" tIns="91400">
              <a:noAutofit/>
            </a:bodyPr>
            <a:lstStyle/>
            <a:p>
              <a:pPr indent="0" lvl="0" marL="0" marR="0" rtl="0" algn="ctr">
                <a:spcBef>
                  <a:spcPts val="0"/>
                </a:spcBef>
                <a:spcAft>
                  <a:spcPts val="0"/>
                </a:spcAft>
                <a:buNone/>
              </a:pPr>
              <a:r>
                <a:t/>
              </a:r>
              <a:endParaRPr sz="3600">
                <a:solidFill>
                  <a:schemeClr val="lt1"/>
                </a:solidFill>
                <a:latin typeface="Helvetica Neue"/>
                <a:ea typeface="Helvetica Neue"/>
                <a:cs typeface="Helvetica Neue"/>
                <a:sym typeface="Helvetica Neue"/>
              </a:endParaRPr>
            </a:p>
          </p:txBody>
        </p:sp>
      </p:gr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34"/>
                                        </p:tgtEl>
                                        <p:attrNameLst>
                                          <p:attrName>style.visibility</p:attrName>
                                        </p:attrNameLst>
                                      </p:cBhvr>
                                      <p:to>
                                        <p:strVal val="visible"/>
                                      </p:to>
                                    </p:set>
                                    <p:animEffect filter="fade" transition="in">
                                      <p:cBhvr>
                                        <p:cTn dur="500"/>
                                        <p:tgtEl>
                                          <p:spTgt spid="1034"/>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029"/>
                                        </p:tgtEl>
                                        <p:attrNameLst>
                                          <p:attrName>style.visibility</p:attrName>
                                        </p:attrNameLst>
                                      </p:cBhvr>
                                      <p:to>
                                        <p:strVal val="visible"/>
                                      </p:to>
                                    </p:set>
                                    <p:animEffect filter="fade" transition="in">
                                      <p:cBhvr>
                                        <p:cTn dur="500"/>
                                        <p:tgtEl>
                                          <p:spTgt spid="102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3" name="Shape 1053"/>
        <p:cNvGrpSpPr/>
        <p:nvPr/>
      </p:nvGrpSpPr>
      <p:grpSpPr>
        <a:xfrm>
          <a:off x="0" y="0"/>
          <a:ext cx="0" cy="0"/>
          <a:chOff x="0" y="0"/>
          <a:chExt cx="0" cy="0"/>
        </a:xfrm>
      </p:grpSpPr>
      <p:sp>
        <p:nvSpPr>
          <p:cNvPr id="1054" name="Google Shape;1054;p97"/>
          <p:cNvSpPr txBox="1"/>
          <p:nvPr>
            <p:ph type="title"/>
          </p:nvPr>
        </p:nvSpPr>
        <p:spPr>
          <a:xfrm>
            <a:off x="862701" y="449447"/>
            <a:ext cx="22664700" cy="1694400"/>
          </a:xfrm>
          <a:prstGeom prst="rect">
            <a:avLst/>
          </a:prstGeom>
          <a:no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101128"/>
              </a:buClr>
              <a:buSzPts val="8000"/>
              <a:buFont typeface="Proxima Nova"/>
              <a:buNone/>
            </a:pPr>
            <a:r>
              <a:rPr lang="en-US"/>
              <a:t>Use Case 3: Forensic Tools for Blockchain Industry</a:t>
            </a:r>
            <a:endParaRPr/>
          </a:p>
        </p:txBody>
      </p:sp>
      <p:sp>
        <p:nvSpPr>
          <p:cNvPr id="1055" name="Google Shape;1055;p97"/>
          <p:cNvSpPr/>
          <p:nvPr/>
        </p:nvSpPr>
        <p:spPr>
          <a:xfrm>
            <a:off x="23628892" y="12693696"/>
            <a:ext cx="389400" cy="523200"/>
          </a:xfrm>
          <a:prstGeom prst="rect">
            <a:avLst/>
          </a:prstGeom>
          <a:noFill/>
          <a:ln>
            <a:noFill/>
          </a:ln>
        </p:spPr>
        <p:txBody>
          <a:bodyPr anchorCtr="0" anchor="ctr" bIns="121900" lIns="121900" spcFirstLastPara="1" rIns="121900" wrap="square" tIns="121900">
            <a:noAutofit/>
          </a:bodyPr>
          <a:lstStyle/>
          <a:p>
            <a:pPr indent="0" lvl="0" marL="0" marR="0" rtl="0" algn="r">
              <a:lnSpc>
                <a:spcPct val="100000"/>
              </a:lnSpc>
              <a:spcBef>
                <a:spcPts val="0"/>
              </a:spcBef>
              <a:spcAft>
                <a:spcPts val="0"/>
              </a:spcAft>
              <a:buClr>
                <a:srgbClr val="A3A4B5"/>
              </a:buClr>
              <a:buSzPts val="1800"/>
              <a:buFont typeface="Proxima Nova"/>
              <a:buNone/>
            </a:pPr>
            <a:fld id="{00000000-1234-1234-1234-123412341234}" type="slidenum">
              <a:rPr b="0" i="0" lang="en-US" sz="1800" u="none" cap="none" strike="noStrike">
                <a:solidFill>
                  <a:srgbClr val="A3A4B5"/>
                </a:solidFill>
                <a:latin typeface="Proxima Nova"/>
                <a:ea typeface="Proxima Nova"/>
                <a:cs typeface="Proxima Nova"/>
                <a:sym typeface="Proxima Nova"/>
              </a:rPr>
              <a:t>‹#›</a:t>
            </a:fld>
            <a:r>
              <a:rPr b="0" i="0" lang="en-US" sz="1800" u="none" cap="none" strike="noStrike">
                <a:solidFill>
                  <a:srgbClr val="A3A4B5"/>
                </a:solidFill>
                <a:latin typeface="Proxima Nova"/>
                <a:ea typeface="Proxima Nova"/>
                <a:cs typeface="Proxima Nova"/>
                <a:sym typeface="Proxima Nova"/>
              </a:rPr>
              <a:t>￼</a:t>
            </a:r>
            <a:endParaRPr/>
          </a:p>
        </p:txBody>
      </p:sp>
      <p:sp>
        <p:nvSpPr>
          <p:cNvPr id="1056" name="Google Shape;1056;p97"/>
          <p:cNvSpPr txBox="1"/>
          <p:nvPr/>
        </p:nvSpPr>
        <p:spPr>
          <a:xfrm>
            <a:off x="1868524" y="3301600"/>
            <a:ext cx="21142800" cy="5724600"/>
          </a:xfrm>
          <a:prstGeom prst="rect">
            <a:avLst/>
          </a:prstGeom>
          <a:noFill/>
          <a:ln>
            <a:noFill/>
          </a:ln>
        </p:spPr>
        <p:txBody>
          <a:bodyPr anchorCtr="0" anchor="t" bIns="91400" lIns="182850" spcFirstLastPara="1" rIns="182850" wrap="square" tIns="91400">
            <a:noAutofit/>
          </a:bodyPr>
          <a:lstStyle/>
          <a:p>
            <a:pPr indent="0" lvl="0" marL="1143000" rtl="0" algn="l">
              <a:lnSpc>
                <a:spcPct val="115000"/>
              </a:lnSpc>
              <a:spcBef>
                <a:spcPts val="0"/>
              </a:spcBef>
              <a:spcAft>
                <a:spcPts val="0"/>
              </a:spcAft>
              <a:buNone/>
            </a:pPr>
            <a:r>
              <a:rPr i="1" lang="en-US" sz="5600">
                <a:solidFill>
                  <a:srgbClr val="202951"/>
                </a:solidFill>
                <a:latin typeface="Open Sans"/>
                <a:ea typeface="Open Sans"/>
                <a:cs typeface="Open Sans"/>
                <a:sym typeface="Open Sans"/>
              </a:rPr>
              <a:t>“YugaByte DB helped CipherTrace meet the high bar its customers set for availability, scalability, and data consistency while we simultaneously introduced new features. Because YugaByte DB is Cassandra wire compatible, it was a simple process for us to quickly migrate our application from DataStax Enterprise and start delivering these benefits to our customers.”</a:t>
            </a:r>
            <a:endParaRPr i="1" sz="5600">
              <a:solidFill>
                <a:srgbClr val="202951"/>
              </a:solidFill>
              <a:latin typeface="Open Sans"/>
              <a:ea typeface="Open Sans"/>
              <a:cs typeface="Open Sans"/>
              <a:sym typeface="Open Sans"/>
            </a:endParaRPr>
          </a:p>
          <a:p>
            <a:pPr indent="0" lvl="0" marL="1143000" rtl="0" algn="l">
              <a:lnSpc>
                <a:spcPct val="115000"/>
              </a:lnSpc>
              <a:spcBef>
                <a:spcPts val="0"/>
              </a:spcBef>
              <a:spcAft>
                <a:spcPts val="0"/>
              </a:spcAft>
              <a:buNone/>
            </a:pPr>
            <a:r>
              <a:rPr b="1" lang="en-US" sz="5600">
                <a:solidFill>
                  <a:srgbClr val="202951"/>
                </a:solidFill>
                <a:latin typeface="Open Sans"/>
                <a:ea typeface="Open Sans"/>
                <a:cs typeface="Open Sans"/>
                <a:sym typeface="Open Sans"/>
              </a:rPr>
              <a:t>— Steve Ryan, Chief Operating Officer, CipherTrace</a:t>
            </a:r>
            <a:endParaRPr b="1" sz="5600">
              <a:solidFill>
                <a:srgbClr val="202951"/>
              </a:solidFill>
              <a:latin typeface="Open Sans"/>
              <a:ea typeface="Open Sans"/>
              <a:cs typeface="Open Sans"/>
              <a:sym typeface="Open Sans"/>
            </a:endParaRPr>
          </a:p>
          <a:p>
            <a:pPr indent="0" lvl="0" marL="1143000" marR="0" rtl="0" algn="l">
              <a:spcBef>
                <a:spcPts val="0"/>
              </a:spcBef>
              <a:spcAft>
                <a:spcPts val="0"/>
              </a:spcAft>
              <a:buNone/>
            </a:pPr>
            <a:r>
              <a:t/>
            </a:r>
            <a:endParaRPr sz="5600">
              <a:solidFill>
                <a:schemeClr val="dk1"/>
              </a:solidFill>
              <a:latin typeface="Montserrat"/>
              <a:ea typeface="Montserrat"/>
              <a:cs typeface="Montserrat"/>
              <a:sym typeface="Montserrat"/>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0" name="Shape 1060"/>
        <p:cNvGrpSpPr/>
        <p:nvPr/>
      </p:nvGrpSpPr>
      <p:grpSpPr>
        <a:xfrm>
          <a:off x="0" y="0"/>
          <a:ext cx="0" cy="0"/>
          <a:chOff x="0" y="0"/>
          <a:chExt cx="0" cy="0"/>
        </a:xfrm>
      </p:grpSpPr>
      <p:sp>
        <p:nvSpPr>
          <p:cNvPr id="1061" name="Google Shape;1061;p98"/>
          <p:cNvSpPr txBox="1"/>
          <p:nvPr>
            <p:ph type="title"/>
          </p:nvPr>
        </p:nvSpPr>
        <p:spPr>
          <a:xfrm>
            <a:off x="862701" y="449447"/>
            <a:ext cx="22664700" cy="1694400"/>
          </a:xfrm>
          <a:prstGeom prst="rect">
            <a:avLst/>
          </a:prstGeom>
          <a:no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FFFFFF"/>
              </a:buClr>
              <a:buSzPts val="8000"/>
              <a:buFont typeface="Proxima Nova"/>
              <a:buNone/>
            </a:pPr>
            <a:r>
              <a:rPr lang="en-US"/>
              <a:t>Looking Forward...</a:t>
            </a:r>
            <a:endParaRPr/>
          </a:p>
        </p:txBody>
      </p:sp>
      <p:sp>
        <p:nvSpPr>
          <p:cNvPr id="1062" name="Google Shape;1062;p98"/>
          <p:cNvSpPr txBox="1"/>
          <p:nvPr>
            <p:ph idx="1" type="body"/>
          </p:nvPr>
        </p:nvSpPr>
        <p:spPr>
          <a:xfrm>
            <a:off x="1219210" y="2438402"/>
            <a:ext cx="22058100" cy="9051900"/>
          </a:xfrm>
          <a:prstGeom prst="rect">
            <a:avLst/>
          </a:prstGeom>
          <a:noFill/>
          <a:ln>
            <a:noFill/>
          </a:ln>
        </p:spPr>
        <p:txBody>
          <a:bodyPr anchorCtr="0" anchor="t" bIns="121900" lIns="121900" spcFirstLastPara="1" rIns="121900" wrap="square" tIns="121900">
            <a:noAutofit/>
          </a:bodyPr>
          <a:lstStyle/>
          <a:p>
            <a:pPr indent="-647700" lvl="0" marL="457200" rtl="0" algn="l">
              <a:spcBef>
                <a:spcPts val="0"/>
              </a:spcBef>
              <a:spcAft>
                <a:spcPts val="0"/>
              </a:spcAft>
              <a:buClr>
                <a:srgbClr val="FFFFFF"/>
              </a:buClr>
              <a:buSzPts val="6600"/>
              <a:buFont typeface="Arial"/>
              <a:buChar char="●"/>
            </a:pPr>
            <a:r>
              <a:rPr lang="en-US" sz="6600">
                <a:solidFill>
                  <a:srgbClr val="FFFFFF"/>
                </a:solidFill>
              </a:rPr>
              <a:t>Multi-site PKS capabilities, collaborating with K8s SIG</a:t>
            </a:r>
            <a:endParaRPr sz="6600">
              <a:solidFill>
                <a:srgbClr val="FFFFFF"/>
              </a:solidFill>
            </a:endParaRPr>
          </a:p>
          <a:p>
            <a:pPr indent="0" lvl="0" marL="457200" rtl="0" algn="l">
              <a:spcBef>
                <a:spcPts val="0"/>
              </a:spcBef>
              <a:spcAft>
                <a:spcPts val="0"/>
              </a:spcAft>
              <a:buNone/>
            </a:pPr>
            <a:r>
              <a:t/>
            </a:r>
            <a:endParaRPr sz="6600">
              <a:solidFill>
                <a:srgbClr val="FFFFFF"/>
              </a:solidFill>
            </a:endParaRPr>
          </a:p>
          <a:p>
            <a:pPr indent="-647700" lvl="0" marL="457200" rtl="0" algn="l">
              <a:spcBef>
                <a:spcPts val="0"/>
              </a:spcBef>
              <a:spcAft>
                <a:spcPts val="0"/>
              </a:spcAft>
              <a:buClr>
                <a:srgbClr val="FFFFFF"/>
              </a:buClr>
              <a:buSzPts val="6600"/>
              <a:buFont typeface="Arial"/>
              <a:buChar char="●"/>
            </a:pPr>
            <a:r>
              <a:rPr lang="en-US" sz="6600">
                <a:solidFill>
                  <a:srgbClr val="FFFFFF"/>
                </a:solidFill>
              </a:rPr>
              <a:t>Spring Data YugaByte module incubation</a:t>
            </a:r>
            <a:endParaRPr sz="6600">
              <a:solidFill>
                <a:srgbClr val="FFFFFF"/>
              </a:solidFill>
            </a:endParaRPr>
          </a:p>
          <a:p>
            <a:pPr indent="0" lvl="0" marL="457200" rtl="0" algn="l">
              <a:spcBef>
                <a:spcPts val="0"/>
              </a:spcBef>
              <a:spcAft>
                <a:spcPts val="0"/>
              </a:spcAft>
              <a:buNone/>
            </a:pPr>
            <a:r>
              <a:t/>
            </a:r>
            <a:endParaRPr sz="6600">
              <a:solidFill>
                <a:srgbClr val="FFFFFF"/>
              </a:solidFill>
            </a:endParaRPr>
          </a:p>
          <a:p>
            <a:pPr indent="-647700" lvl="0" marL="457200" rtl="0" algn="l">
              <a:spcBef>
                <a:spcPts val="0"/>
              </a:spcBef>
              <a:spcAft>
                <a:spcPts val="0"/>
              </a:spcAft>
              <a:buClr>
                <a:srgbClr val="FFFFFF"/>
              </a:buClr>
              <a:buSzPts val="6600"/>
              <a:buFont typeface="Arial"/>
              <a:buChar char="●"/>
            </a:pPr>
            <a:r>
              <a:rPr lang="en-US" sz="6600">
                <a:solidFill>
                  <a:srgbClr val="FFFFFF"/>
                </a:solidFill>
              </a:rPr>
              <a:t>Distributed PostgreSQL support</a:t>
            </a:r>
            <a:endParaRPr sz="6600">
              <a:solidFill>
                <a:srgbClr val="FFFFFF"/>
              </a:solidFill>
            </a:endParaRPr>
          </a:p>
          <a:p>
            <a:pPr indent="0" lvl="0" marL="457200" rtl="0" algn="l">
              <a:spcBef>
                <a:spcPts val="0"/>
              </a:spcBef>
              <a:spcAft>
                <a:spcPts val="0"/>
              </a:spcAft>
              <a:buNone/>
            </a:pPr>
            <a:r>
              <a:t/>
            </a:r>
            <a:endParaRPr sz="6600">
              <a:solidFill>
                <a:srgbClr val="FFFFFF"/>
              </a:solidFill>
            </a:endParaRPr>
          </a:p>
          <a:p>
            <a:pPr indent="-647700" lvl="0" marL="457200" rtl="0" algn="l">
              <a:spcBef>
                <a:spcPts val="0"/>
              </a:spcBef>
              <a:spcAft>
                <a:spcPts val="0"/>
              </a:spcAft>
              <a:buClr>
                <a:srgbClr val="FFFFFF"/>
              </a:buClr>
              <a:buSzPts val="6600"/>
              <a:buFont typeface="Arial"/>
              <a:buChar char="●"/>
            </a:pPr>
            <a:r>
              <a:rPr lang="en-US" sz="6600">
                <a:solidFill>
                  <a:srgbClr val="FFFFFF"/>
                </a:solidFill>
              </a:rPr>
              <a:t>Jepsen Performance Testing and Node density benchmarks</a:t>
            </a:r>
            <a:endParaRPr sz="6600">
              <a:solidFill>
                <a:srgbClr val="FFFFFF"/>
              </a:solidFill>
            </a:endParaRPr>
          </a:p>
          <a:p>
            <a:pPr indent="0" lvl="0" marL="0" rtl="0" algn="l">
              <a:spcBef>
                <a:spcPts val="0"/>
              </a:spcBef>
              <a:spcAft>
                <a:spcPts val="0"/>
              </a:spcAft>
              <a:buNone/>
            </a:pPr>
            <a:r>
              <a:t/>
            </a:r>
            <a:endParaRPr sz="6600">
              <a:solidFill>
                <a:srgbClr val="FFFFFF"/>
              </a:solidFill>
            </a:endParaRPr>
          </a:p>
          <a:p>
            <a:pPr indent="0" lvl="0" marL="0" rtl="0" algn="l">
              <a:spcBef>
                <a:spcPts val="0"/>
              </a:spcBef>
              <a:spcAft>
                <a:spcPts val="0"/>
              </a:spcAft>
              <a:buNone/>
            </a:pPr>
            <a:r>
              <a:t/>
            </a:r>
            <a:endParaRPr sz="6600">
              <a:solidFill>
                <a:srgbClr val="FFFFFF"/>
              </a:solidFill>
            </a:endParaRPr>
          </a:p>
          <a:p>
            <a:pPr indent="0" lvl="0" marL="457200" rtl="0" algn="l">
              <a:spcBef>
                <a:spcPts val="0"/>
              </a:spcBef>
              <a:spcAft>
                <a:spcPts val="0"/>
              </a:spcAft>
              <a:buNone/>
            </a:pPr>
            <a:r>
              <a:t/>
            </a:r>
            <a:endParaRPr sz="6600">
              <a:solidFill>
                <a:srgbClr val="FFFFFF"/>
              </a:solidFill>
            </a:endParaRPr>
          </a:p>
        </p:txBody>
      </p:sp>
      <p:sp>
        <p:nvSpPr>
          <p:cNvPr id="1063" name="Google Shape;1063;p98"/>
          <p:cNvSpPr txBox="1"/>
          <p:nvPr>
            <p:ph idx="12" type="sldNum"/>
          </p:nvPr>
        </p:nvSpPr>
        <p:spPr>
          <a:xfrm>
            <a:off x="23626606" y="12693696"/>
            <a:ext cx="391500" cy="523200"/>
          </a:xfrm>
          <a:prstGeom prst="rect">
            <a:avLst/>
          </a:prstGeom>
          <a:noFill/>
          <a:ln>
            <a:noFill/>
          </a:ln>
        </p:spPr>
        <p:txBody>
          <a:bodyPr anchorCtr="0" anchor="ctr" bIns="121900" lIns="121900" spcFirstLastPara="1" rIns="121900" wrap="square" tIns="121900">
            <a:noAutofit/>
          </a:bodyPr>
          <a:lstStyle/>
          <a:p>
            <a:pPr indent="0" lvl="0" marL="0" rtl="0" algn="r">
              <a:spcBef>
                <a:spcPts val="0"/>
              </a:spcBef>
              <a:spcAft>
                <a:spcPts val="0"/>
              </a:spcAft>
              <a:buClr>
                <a:srgbClr val="A3A4B5"/>
              </a:buClr>
              <a:buSzPts val="1800"/>
              <a:buFont typeface="Proxima Nova"/>
              <a:buNone/>
            </a:pPr>
            <a:fld id="{00000000-1234-1234-1234-123412341234}" type="slidenum">
              <a:rPr lang="en-US"/>
              <a:t>‹#›</a:t>
            </a:fld>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7" name="Shape 1067"/>
        <p:cNvGrpSpPr/>
        <p:nvPr/>
      </p:nvGrpSpPr>
      <p:grpSpPr>
        <a:xfrm>
          <a:off x="0" y="0"/>
          <a:ext cx="0" cy="0"/>
          <a:chOff x="0" y="0"/>
          <a:chExt cx="0" cy="0"/>
        </a:xfrm>
      </p:grpSpPr>
      <p:sp>
        <p:nvSpPr>
          <p:cNvPr id="1068" name="Google Shape;1068;p99"/>
          <p:cNvSpPr txBox="1"/>
          <p:nvPr>
            <p:ph type="title"/>
          </p:nvPr>
        </p:nvSpPr>
        <p:spPr>
          <a:xfrm>
            <a:off x="3159479" y="4092218"/>
            <a:ext cx="18065100" cy="2779800"/>
          </a:xfrm>
          <a:prstGeom prst="rect">
            <a:avLst/>
          </a:prstGeom>
          <a:noFill/>
          <a:ln>
            <a:noFill/>
          </a:ln>
        </p:spPr>
        <p:txBody>
          <a:bodyPr anchorCtr="0" anchor="t" bIns="121900" lIns="121900" spcFirstLastPara="1" rIns="121900" wrap="square" tIns="121900">
            <a:noAutofit/>
          </a:bodyPr>
          <a:lstStyle/>
          <a:p>
            <a:pPr indent="0" lvl="0" marL="0" marR="0" rtl="0" algn="ctr">
              <a:lnSpc>
                <a:spcPct val="100000"/>
              </a:lnSpc>
              <a:spcBef>
                <a:spcPts val="0"/>
              </a:spcBef>
              <a:spcAft>
                <a:spcPts val="0"/>
              </a:spcAft>
              <a:buClr>
                <a:srgbClr val="101128"/>
              </a:buClr>
              <a:buSzPts val="9600"/>
              <a:buFont typeface="Proxima Nova"/>
              <a:buNone/>
            </a:pPr>
            <a:r>
              <a:rPr b="1" i="0" lang="en-US" sz="9600" u="none" cap="none" strike="noStrike">
                <a:solidFill>
                  <a:srgbClr val="101128"/>
                </a:solidFill>
                <a:latin typeface="Proxima Nova"/>
                <a:ea typeface="Proxima Nova"/>
                <a:cs typeface="Proxima Nova"/>
                <a:sym typeface="Proxima Nova"/>
              </a:rPr>
              <a:t>Slide Templates</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2" name="Shape 1072"/>
        <p:cNvGrpSpPr/>
        <p:nvPr/>
      </p:nvGrpSpPr>
      <p:grpSpPr>
        <a:xfrm>
          <a:off x="0" y="0"/>
          <a:ext cx="0" cy="0"/>
          <a:chOff x="0" y="0"/>
          <a:chExt cx="0" cy="0"/>
        </a:xfrm>
      </p:grpSpPr>
      <p:sp>
        <p:nvSpPr>
          <p:cNvPr id="1073" name="Google Shape;1073;p100"/>
          <p:cNvSpPr txBox="1"/>
          <p:nvPr>
            <p:ph type="title"/>
          </p:nvPr>
        </p:nvSpPr>
        <p:spPr>
          <a:xfrm>
            <a:off x="862701" y="449447"/>
            <a:ext cx="22664700" cy="1694400"/>
          </a:xfrm>
          <a:prstGeom prst="rect">
            <a:avLst/>
          </a:prstGeom>
          <a:no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FFFFFF"/>
              </a:buClr>
              <a:buSzPts val="8000"/>
              <a:buFont typeface="Proxima Nova"/>
              <a:buNone/>
            </a:pPr>
            <a:r>
              <a:rPr b="1" i="0" lang="en-US" sz="8000" u="none" cap="none" strike="noStrike">
                <a:solidFill>
                  <a:srgbClr val="FFFFFF"/>
                </a:solidFill>
                <a:latin typeface="Proxima Nova"/>
                <a:ea typeface="Proxima Nova"/>
                <a:cs typeface="Proxima Nova"/>
                <a:sym typeface="Proxima Nova"/>
              </a:rPr>
              <a:t>STOP! Download Fonts Now</a:t>
            </a:r>
            <a:endParaRPr/>
          </a:p>
        </p:txBody>
      </p:sp>
      <p:sp>
        <p:nvSpPr>
          <p:cNvPr id="1074" name="Google Shape;1074;p100"/>
          <p:cNvSpPr txBox="1"/>
          <p:nvPr>
            <p:ph idx="1" type="body"/>
          </p:nvPr>
        </p:nvSpPr>
        <p:spPr>
          <a:xfrm>
            <a:off x="850001" y="2338567"/>
            <a:ext cx="22664700" cy="4937100"/>
          </a:xfrm>
          <a:prstGeom prst="rect">
            <a:avLst/>
          </a:prstGeom>
          <a:noFill/>
          <a:ln>
            <a:noFill/>
          </a:ln>
        </p:spPr>
        <p:txBody>
          <a:bodyPr anchorCtr="0" anchor="t" bIns="121900" lIns="121900" spcFirstLastPara="1" rIns="121900" wrap="square" tIns="121900">
            <a:noAutofit/>
          </a:bodyPr>
          <a:lstStyle/>
          <a:p>
            <a:pPr indent="0" lvl="0" marL="0" marR="0" rtl="0" algn="l">
              <a:lnSpc>
                <a:spcPct val="100000"/>
              </a:lnSpc>
              <a:spcBef>
                <a:spcPts val="0"/>
              </a:spcBef>
              <a:spcAft>
                <a:spcPts val="0"/>
              </a:spcAft>
              <a:buClr>
                <a:srgbClr val="FFFFFF"/>
              </a:buClr>
              <a:buSzPts val="3312"/>
              <a:buFont typeface="Proxima Nova"/>
              <a:buNone/>
            </a:pPr>
            <a:r>
              <a:rPr b="0" i="0" lang="en-US" sz="3312" u="none" cap="none" strike="noStrike">
                <a:solidFill>
                  <a:srgbClr val="FFFFFF"/>
                </a:solidFill>
                <a:latin typeface="Proxima Nova"/>
                <a:ea typeface="Proxima Nova"/>
                <a:cs typeface="Proxima Nova"/>
                <a:sym typeface="Proxima Nova"/>
              </a:rPr>
              <a:t>PLEASE DOWNLOAD AND INSTALL PROXIMA NOVA FONTS BEFORE CREATING YOUR PRESENTATION. You can download the fonts here…</a:t>
            </a:r>
            <a:endParaRPr/>
          </a:p>
          <a:p>
            <a:pPr indent="0" lvl="0" marL="0" marR="0" rtl="0" algn="l">
              <a:lnSpc>
                <a:spcPct val="100000"/>
              </a:lnSpc>
              <a:spcBef>
                <a:spcPts val="700"/>
              </a:spcBef>
              <a:spcAft>
                <a:spcPts val="0"/>
              </a:spcAft>
              <a:buClr>
                <a:schemeClr val="accent1"/>
              </a:buClr>
              <a:buSzPts val="3312"/>
              <a:buFont typeface="Proxima Nova"/>
              <a:buNone/>
            </a:pPr>
            <a:r>
              <a:rPr b="0" i="0" lang="en-US" sz="3312" u="sng" cap="none" strike="noStrike">
                <a:solidFill>
                  <a:schemeClr val="accent1"/>
                </a:solidFill>
                <a:latin typeface="Proxima Nova"/>
                <a:ea typeface="Proxima Nova"/>
                <a:cs typeface="Proxima Nova"/>
                <a:sym typeface="Proxima Nova"/>
                <a:hlinkClick r:id="rId3">
                  <a:extLst>
                    <a:ext uri="{A12FA001-AC4F-418D-AE19-62706E023703}">
                      <ahyp:hlinkClr val="tx"/>
                    </a:ext>
                  </a:extLst>
                </a:hlinkClick>
              </a:rPr>
              <a:t>https://brandfolder.com/pivotal</a:t>
            </a:r>
            <a:r>
              <a:rPr b="0" i="0" lang="en-US" sz="3312" u="none" cap="none" strike="noStrike">
                <a:solidFill>
                  <a:schemeClr val="accent1"/>
                </a:solidFill>
                <a:latin typeface="Proxima Nova"/>
                <a:ea typeface="Proxima Nova"/>
                <a:cs typeface="Proxima Nova"/>
                <a:sym typeface="Proxima Nova"/>
              </a:rPr>
              <a:t>  </a:t>
            </a:r>
            <a:r>
              <a:rPr b="0" i="0" lang="en-US" sz="3312" u="none" cap="none" strike="noStrike">
                <a:solidFill>
                  <a:srgbClr val="FFFFFF"/>
                </a:solidFill>
                <a:latin typeface="Proxima Nova"/>
                <a:ea typeface="Proxima Nova"/>
                <a:cs typeface="Proxima Nova"/>
                <a:sym typeface="Proxima Nova"/>
              </a:rPr>
              <a:t>Password: keepitsimple</a:t>
            </a:r>
            <a:endParaRPr/>
          </a:p>
          <a:p>
            <a:pPr indent="0" lvl="0" marL="0" marR="0" rtl="0" algn="l">
              <a:lnSpc>
                <a:spcPct val="100000"/>
              </a:lnSpc>
              <a:spcBef>
                <a:spcPts val="700"/>
              </a:spcBef>
              <a:spcAft>
                <a:spcPts val="0"/>
              </a:spcAft>
              <a:buClr>
                <a:srgbClr val="C8C8D3"/>
              </a:buClr>
              <a:buSzPts val="4800"/>
              <a:buFont typeface="Proxima Nova"/>
              <a:buNone/>
            </a:pPr>
            <a:r>
              <a:t/>
            </a:r>
            <a:endParaRPr b="0" i="0" sz="4800" u="none" cap="none" strike="noStrike">
              <a:solidFill>
                <a:srgbClr val="A3A4B5"/>
              </a:solidFill>
              <a:latin typeface="Proxima Nova"/>
              <a:ea typeface="Proxima Nova"/>
              <a:cs typeface="Proxima Nova"/>
              <a:sym typeface="Proxima Nova"/>
            </a:endParaRPr>
          </a:p>
          <a:p>
            <a:pPr indent="0" lvl="0" marL="0" marR="0" rtl="0" algn="l">
              <a:lnSpc>
                <a:spcPct val="100000"/>
              </a:lnSpc>
              <a:spcBef>
                <a:spcPts val="700"/>
              </a:spcBef>
              <a:spcAft>
                <a:spcPts val="0"/>
              </a:spcAft>
              <a:buClr>
                <a:srgbClr val="FFFFFF"/>
              </a:buClr>
              <a:buSzPts val="3312"/>
              <a:buFont typeface="Proxima Nova"/>
              <a:buNone/>
            </a:pPr>
            <a:r>
              <a:rPr b="0" i="0" lang="en-US" sz="3312" u="none" cap="none" strike="noStrike">
                <a:solidFill>
                  <a:srgbClr val="FFFFFF"/>
                </a:solidFill>
                <a:latin typeface="Proxima Nova"/>
                <a:ea typeface="Proxima Nova"/>
                <a:cs typeface="Proxima Nova"/>
                <a:sym typeface="Proxima Nova"/>
              </a:rPr>
              <a:t>Fonts included in the ZIP file:</a:t>
            </a:r>
            <a:endParaRPr/>
          </a:p>
          <a:p>
            <a:pPr indent="0" lvl="0" marL="0" marR="0" rtl="0" algn="l">
              <a:lnSpc>
                <a:spcPct val="100000"/>
              </a:lnSpc>
              <a:spcBef>
                <a:spcPts val="700"/>
              </a:spcBef>
              <a:spcAft>
                <a:spcPts val="0"/>
              </a:spcAft>
              <a:buClr>
                <a:srgbClr val="FFFFFF"/>
              </a:buClr>
              <a:buSzPts val="3312"/>
              <a:buFont typeface="Proxima Nova"/>
              <a:buNone/>
            </a:pPr>
            <a:r>
              <a:rPr b="0" i="0" lang="en-US" sz="3312" u="none" cap="none" strike="noStrike">
                <a:solidFill>
                  <a:srgbClr val="FFFFFF"/>
                </a:solidFill>
                <a:latin typeface="Proxima Nova"/>
                <a:ea typeface="Proxima Nova"/>
                <a:cs typeface="Proxima Nova"/>
                <a:sym typeface="Proxima Nova"/>
              </a:rPr>
              <a:t>Proxima Nova (headline and body text)</a:t>
            </a:r>
            <a:endParaRPr/>
          </a:p>
          <a:p>
            <a:pPr indent="0" lvl="0" marL="0" marR="0" rtl="0" algn="l">
              <a:lnSpc>
                <a:spcPct val="100000"/>
              </a:lnSpc>
              <a:spcBef>
                <a:spcPts val="700"/>
              </a:spcBef>
              <a:spcAft>
                <a:spcPts val="0"/>
              </a:spcAft>
              <a:buClr>
                <a:schemeClr val="accent1"/>
              </a:buClr>
              <a:buSzPts val="3312"/>
              <a:buFont typeface="Proxima Nova"/>
              <a:buNone/>
            </a:pPr>
            <a:r>
              <a:rPr b="0" i="0" lang="en-US" sz="3312" u="sng" cap="none" strike="noStrike">
                <a:solidFill>
                  <a:schemeClr val="accent1"/>
                </a:solidFill>
                <a:latin typeface="Proxima Nova"/>
                <a:ea typeface="Proxima Nova"/>
                <a:cs typeface="Proxima Nova"/>
                <a:sym typeface="Proxima Nova"/>
                <a:hlinkClick r:id="rId4">
                  <a:extLst>
                    <a:ext uri="{A12FA001-AC4F-418D-AE19-62706E023703}">
                      <ahyp:hlinkClr val="tx"/>
                    </a:ext>
                  </a:extLst>
                </a:hlinkClick>
              </a:rPr>
              <a:t>http://www.fontspring.com/support/installing/how-do-i-install-fonts-on-my-mac</a:t>
            </a:r>
            <a:endParaRPr>
              <a:solidFill>
                <a:schemeClr val="accent1"/>
              </a:solidFill>
            </a:endParaRPr>
          </a:p>
          <a:p>
            <a:pPr indent="0" lvl="0" marL="0" marR="0" rtl="0" algn="l">
              <a:lnSpc>
                <a:spcPct val="100000"/>
              </a:lnSpc>
              <a:spcBef>
                <a:spcPts val="700"/>
              </a:spcBef>
              <a:spcAft>
                <a:spcPts val="0"/>
              </a:spcAft>
              <a:buClr>
                <a:schemeClr val="accent1"/>
              </a:buClr>
              <a:buSzPts val="3312"/>
              <a:buFont typeface="Proxima Nova"/>
              <a:buNone/>
            </a:pPr>
            <a:r>
              <a:rPr b="0" i="0" lang="en-US" sz="3312" u="sng" cap="none" strike="noStrike">
                <a:solidFill>
                  <a:schemeClr val="accent1"/>
                </a:solidFill>
                <a:latin typeface="Proxima Nova"/>
                <a:ea typeface="Proxima Nova"/>
                <a:cs typeface="Proxima Nova"/>
                <a:sym typeface="Proxima Nova"/>
                <a:hlinkClick r:id="rId5">
                  <a:extLst>
                    <a:ext uri="{A12FA001-AC4F-418D-AE19-62706E023703}">
                      <ahyp:hlinkClr val="tx"/>
                    </a:ext>
                  </a:extLst>
                </a:hlinkClick>
              </a:rPr>
              <a:t>http://www.fontspring.com/support/installing/how-do-i-install-fonts-on-my-windows-pc</a:t>
            </a:r>
            <a:endParaRPr>
              <a:solidFill>
                <a:schemeClr val="accent1"/>
              </a:solidFill>
            </a:endParaRPr>
          </a:p>
        </p:txBody>
      </p:sp>
      <p:sp>
        <p:nvSpPr>
          <p:cNvPr id="1075" name="Google Shape;1075;p100"/>
          <p:cNvSpPr txBox="1"/>
          <p:nvPr>
            <p:ph idx="12" type="sldNum"/>
          </p:nvPr>
        </p:nvSpPr>
        <p:spPr>
          <a:xfrm>
            <a:off x="23627291" y="12693696"/>
            <a:ext cx="390958" cy="523241"/>
          </a:xfrm>
          <a:prstGeom prst="rect">
            <a:avLst/>
          </a:prstGeom>
          <a:noFill/>
          <a:ln>
            <a:noFill/>
          </a:ln>
        </p:spPr>
        <p:txBody>
          <a:bodyPr anchorCtr="0" anchor="ctr" bIns="121900" lIns="121900" spcFirstLastPara="1" rIns="121900" wrap="square" tIns="121900">
            <a:noAutofit/>
          </a:bodyPr>
          <a:lstStyle/>
          <a:p>
            <a:pPr indent="0" lvl="0" marL="0" rtl="0" algn="r">
              <a:spcBef>
                <a:spcPts val="0"/>
              </a:spcBef>
              <a:spcAft>
                <a:spcPts val="0"/>
              </a:spcAft>
              <a:buClr>
                <a:srgbClr val="A3A4B5"/>
              </a:buClr>
              <a:buSzPts val="1800"/>
              <a:buFont typeface="Proxima Nova"/>
              <a:buNone/>
            </a:pPr>
            <a:fld id="{00000000-1234-1234-1234-123412341234}" type="slidenum">
              <a:rPr lang="en-US"/>
              <a:t>‹#›</a:t>
            </a:fld>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9" name="Shape 1079"/>
        <p:cNvGrpSpPr/>
        <p:nvPr/>
      </p:nvGrpSpPr>
      <p:grpSpPr>
        <a:xfrm>
          <a:off x="0" y="0"/>
          <a:ext cx="0" cy="0"/>
          <a:chOff x="0" y="0"/>
          <a:chExt cx="0" cy="0"/>
        </a:xfrm>
      </p:grpSpPr>
      <p:sp>
        <p:nvSpPr>
          <p:cNvPr id="1080" name="Google Shape;1080;p101"/>
          <p:cNvSpPr txBox="1"/>
          <p:nvPr>
            <p:ph type="title"/>
          </p:nvPr>
        </p:nvSpPr>
        <p:spPr>
          <a:xfrm>
            <a:off x="3159479" y="4092218"/>
            <a:ext cx="18065042" cy="2779892"/>
          </a:xfrm>
          <a:prstGeom prst="rect">
            <a:avLst/>
          </a:prstGeom>
          <a:noFill/>
          <a:ln>
            <a:noFill/>
          </a:ln>
        </p:spPr>
        <p:txBody>
          <a:bodyPr anchorCtr="0" anchor="t" bIns="121900" lIns="121900" spcFirstLastPara="1" rIns="121900" wrap="square" tIns="121900">
            <a:noAutofit/>
          </a:bodyPr>
          <a:lstStyle/>
          <a:p>
            <a:pPr indent="0" lvl="0" marL="0" marR="0" rtl="0" algn="ctr">
              <a:lnSpc>
                <a:spcPct val="100000"/>
              </a:lnSpc>
              <a:spcBef>
                <a:spcPts val="0"/>
              </a:spcBef>
              <a:spcAft>
                <a:spcPts val="0"/>
              </a:spcAft>
              <a:buClr>
                <a:srgbClr val="101128"/>
              </a:buClr>
              <a:buSzPts val="9600"/>
              <a:buFont typeface="Proxima Nova"/>
              <a:buNone/>
            </a:pPr>
            <a:r>
              <a:rPr b="1" i="0" lang="en-US" sz="9600" u="none" cap="none" strike="noStrike">
                <a:solidFill>
                  <a:srgbClr val="101128"/>
                </a:solidFill>
                <a:latin typeface="Proxima Nova"/>
                <a:ea typeface="Proxima Nova"/>
                <a:cs typeface="Proxima Nova"/>
                <a:sym typeface="Proxima Nova"/>
              </a:rPr>
              <a:t>Disclaimer</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4" name="Shape 1084"/>
        <p:cNvGrpSpPr/>
        <p:nvPr/>
      </p:nvGrpSpPr>
      <p:grpSpPr>
        <a:xfrm>
          <a:off x="0" y="0"/>
          <a:ext cx="0" cy="0"/>
          <a:chOff x="0" y="0"/>
          <a:chExt cx="0" cy="0"/>
        </a:xfrm>
      </p:grpSpPr>
      <p:sp>
        <p:nvSpPr>
          <p:cNvPr id="1085" name="Google Shape;1085;p102"/>
          <p:cNvSpPr txBox="1"/>
          <p:nvPr>
            <p:ph type="title"/>
          </p:nvPr>
        </p:nvSpPr>
        <p:spPr>
          <a:xfrm>
            <a:off x="862701" y="449447"/>
            <a:ext cx="22664700" cy="1694400"/>
          </a:xfrm>
          <a:prstGeom prst="rect">
            <a:avLst/>
          </a:prstGeom>
          <a:no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FFFFFF"/>
              </a:buClr>
              <a:buSzPts val="8000"/>
              <a:buFont typeface="Proxima Nova"/>
              <a:buNone/>
            </a:pPr>
            <a:r>
              <a:rPr b="1" i="0" lang="en-US" sz="8000" u="none" cap="none" strike="noStrike">
                <a:solidFill>
                  <a:srgbClr val="FFFFFF"/>
                </a:solidFill>
                <a:latin typeface="Proxima Nova"/>
                <a:ea typeface="Proxima Nova"/>
                <a:cs typeface="Proxima Nova"/>
                <a:sym typeface="Proxima Nova"/>
              </a:rPr>
              <a:t>Safe Harbor Statement</a:t>
            </a:r>
            <a:endParaRPr/>
          </a:p>
        </p:txBody>
      </p:sp>
      <p:sp>
        <p:nvSpPr>
          <p:cNvPr id="1086" name="Google Shape;1086;p102"/>
          <p:cNvSpPr txBox="1"/>
          <p:nvPr>
            <p:ph idx="1" type="body"/>
          </p:nvPr>
        </p:nvSpPr>
        <p:spPr>
          <a:xfrm>
            <a:off x="850000" y="2338575"/>
            <a:ext cx="20234400" cy="6971400"/>
          </a:xfrm>
          <a:prstGeom prst="rect">
            <a:avLst/>
          </a:prstGeom>
          <a:noFill/>
          <a:ln>
            <a:noFill/>
          </a:ln>
        </p:spPr>
        <p:txBody>
          <a:bodyPr anchorCtr="0" anchor="t" bIns="121900" lIns="121900" spcFirstLastPara="1" rIns="121900" wrap="square" tIns="121900">
            <a:noAutofit/>
          </a:bodyPr>
          <a:lstStyle/>
          <a:p>
            <a:pPr indent="0" lvl="0" marL="0" marR="0" rtl="0" algn="l">
              <a:lnSpc>
                <a:spcPct val="115000"/>
              </a:lnSpc>
              <a:spcBef>
                <a:spcPts val="0"/>
              </a:spcBef>
              <a:spcAft>
                <a:spcPts val="0"/>
              </a:spcAft>
              <a:buClr>
                <a:srgbClr val="FFFFFF"/>
              </a:buClr>
              <a:buSzPts val="3456"/>
              <a:buFont typeface="Proxima Nova"/>
              <a:buNone/>
            </a:pPr>
            <a:r>
              <a:rPr b="0" i="0" lang="en-US" sz="3600" u="none" cap="none" strike="noStrike">
                <a:solidFill>
                  <a:srgbClr val="FFFFFF"/>
                </a:solidFill>
                <a:latin typeface="Proxima Nova"/>
                <a:ea typeface="Proxima Nova"/>
                <a:cs typeface="Proxima Nova"/>
                <a:sym typeface="Proxima Nova"/>
              </a:rPr>
              <a:t>The following is intended to outline the general direction of Pivotal's offerings. It is intended for information purposes only and may not be incorporated into any contract.  Any information regarding pre-release of Pivotal offerings, future updates or other planned modifications is subject to ongoing evaluation by Pivotal and is subject to change. This information is provided without warranty or any kind, express or implied, and is not a commitment to deliver any material, code, or functionality, and should not be relied upon in making purchasing decisions regarding Pivotal's offerings. These purchasing decisions should only be based on features currently available.  The development, release, and timing of any features or functionality described for Pivotal's offerings in this presentation remain at the sole discretion of Pivotal.  Pivotal has no obligation to update forward looking information in this presentation.</a:t>
            </a:r>
            <a:endParaRPr sz="3600"/>
          </a:p>
        </p:txBody>
      </p:sp>
      <p:sp>
        <p:nvSpPr>
          <p:cNvPr id="1087" name="Google Shape;1087;p102"/>
          <p:cNvSpPr txBox="1"/>
          <p:nvPr>
            <p:ph idx="12" type="sldNum"/>
          </p:nvPr>
        </p:nvSpPr>
        <p:spPr>
          <a:xfrm>
            <a:off x="23634148" y="12693696"/>
            <a:ext cx="384100" cy="523241"/>
          </a:xfrm>
          <a:prstGeom prst="rect">
            <a:avLst/>
          </a:prstGeom>
          <a:noFill/>
          <a:ln>
            <a:noFill/>
          </a:ln>
        </p:spPr>
        <p:txBody>
          <a:bodyPr anchorCtr="0" anchor="ctr" bIns="121900" lIns="121900" spcFirstLastPara="1" rIns="121900" wrap="square" tIns="121900">
            <a:noAutofit/>
          </a:bodyPr>
          <a:lstStyle/>
          <a:p>
            <a:pPr indent="0" lvl="0" marL="0" rtl="0" algn="r">
              <a:spcBef>
                <a:spcPts val="0"/>
              </a:spcBef>
              <a:spcAft>
                <a:spcPts val="0"/>
              </a:spcAft>
              <a:buClr>
                <a:srgbClr val="A3A4B5"/>
              </a:buClr>
              <a:buSzPts val="1800"/>
              <a:buFont typeface="Proxima Nova"/>
              <a:buNone/>
            </a:pPr>
            <a:fld id="{00000000-1234-1234-1234-123412341234}" type="slidenum">
              <a:rPr lang="en-US"/>
              <a:t>‹#›</a:t>
            </a:fld>
            <a:endParaRPr/>
          </a:p>
        </p:txBody>
      </p:sp>
      <p:grpSp>
        <p:nvGrpSpPr>
          <p:cNvPr id="1088" name="Google Shape;1088;p102"/>
          <p:cNvGrpSpPr/>
          <p:nvPr/>
        </p:nvGrpSpPr>
        <p:grpSpPr>
          <a:xfrm>
            <a:off x="3454399" y="4419600"/>
            <a:ext cx="18288001" cy="4673600"/>
            <a:chOff x="0" y="0"/>
            <a:chExt cx="18288001" cy="4673600"/>
          </a:xfrm>
        </p:grpSpPr>
        <p:sp>
          <p:nvSpPr>
            <p:cNvPr id="1089" name="Google Shape;1089;p102"/>
            <p:cNvSpPr/>
            <p:nvPr/>
          </p:nvSpPr>
          <p:spPr>
            <a:xfrm>
              <a:off x="0" y="0"/>
              <a:ext cx="18288001" cy="4673600"/>
            </a:xfrm>
            <a:prstGeom prst="rect">
              <a:avLst/>
            </a:prstGeom>
            <a:solidFill>
              <a:srgbClr val="C00000"/>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FFFFFF"/>
                </a:buClr>
                <a:buSzPts val="4800"/>
                <a:buFont typeface="Calibri"/>
                <a:buNone/>
              </a:pPr>
              <a:r>
                <a:t/>
              </a:r>
              <a:endParaRPr b="0" i="0" sz="4800" u="none" cap="none" strike="noStrike">
                <a:solidFill>
                  <a:srgbClr val="101128"/>
                </a:solidFill>
                <a:latin typeface="Calibri"/>
                <a:ea typeface="Calibri"/>
                <a:cs typeface="Calibri"/>
                <a:sym typeface="Calibri"/>
              </a:endParaRPr>
            </a:p>
          </p:txBody>
        </p:sp>
        <p:sp>
          <p:nvSpPr>
            <p:cNvPr id="1090" name="Google Shape;1090;p102"/>
            <p:cNvSpPr/>
            <p:nvPr/>
          </p:nvSpPr>
          <p:spPr>
            <a:xfrm>
              <a:off x="499612" y="373380"/>
              <a:ext cx="17288775" cy="3926841"/>
            </a:xfrm>
            <a:prstGeom prst="rect">
              <a:avLst/>
            </a:prstGeom>
            <a:no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FFFFFF"/>
                </a:buClr>
                <a:buSzPts val="4800"/>
                <a:buFont typeface="Calibri"/>
                <a:buNone/>
              </a:pPr>
              <a:r>
                <a:rPr b="0" i="0" lang="en-US" sz="4800" u="none" cap="none" strike="noStrike">
                  <a:solidFill>
                    <a:srgbClr val="FFFFFF"/>
                  </a:solidFill>
                  <a:latin typeface="Calibri"/>
                  <a:ea typeface="Calibri"/>
                  <a:cs typeface="Calibri"/>
                  <a:sym typeface="Calibri"/>
                </a:rPr>
                <a:t>If you are a Pivotal employee and your talk contains forward facing information, please include this slide at the beginning or conclusion of the presentation.</a:t>
              </a:r>
              <a:endParaRPr/>
            </a:p>
            <a:p>
              <a:pPr indent="0" lvl="0" marL="0" marR="0" rtl="0" algn="l">
                <a:lnSpc>
                  <a:spcPct val="100000"/>
                </a:lnSpc>
                <a:spcBef>
                  <a:spcPts val="0"/>
                </a:spcBef>
                <a:spcAft>
                  <a:spcPts val="0"/>
                </a:spcAft>
                <a:buClr>
                  <a:srgbClr val="FFFFFF"/>
                </a:buClr>
                <a:buSzPts val="4800"/>
                <a:buFont typeface="Calibri"/>
                <a:buNone/>
              </a:pPr>
              <a:r>
                <a:t/>
              </a:r>
              <a:endParaRPr b="0" i="0" sz="4800" u="none" cap="none" strike="noStrike">
                <a:solidFill>
                  <a:srgbClr val="101128"/>
                </a:solidFill>
                <a:latin typeface="Calibri"/>
                <a:ea typeface="Calibri"/>
                <a:cs typeface="Calibri"/>
                <a:sym typeface="Calibri"/>
              </a:endParaRPr>
            </a:p>
            <a:p>
              <a:pPr indent="0" lvl="0" marL="0" marR="0" rtl="0" algn="l">
                <a:lnSpc>
                  <a:spcPct val="100000"/>
                </a:lnSpc>
                <a:spcBef>
                  <a:spcPts val="0"/>
                </a:spcBef>
                <a:spcAft>
                  <a:spcPts val="0"/>
                </a:spcAft>
                <a:buClr>
                  <a:srgbClr val="FFFFFF"/>
                </a:buClr>
                <a:buSzPts val="4800"/>
                <a:buFont typeface="Calibri"/>
                <a:buNone/>
              </a:pPr>
              <a:r>
                <a:rPr b="0" i="0" lang="en-US" sz="4800" u="none" cap="none" strike="noStrike">
                  <a:solidFill>
                    <a:srgbClr val="FFFFFF"/>
                  </a:solidFill>
                  <a:latin typeface="Calibri"/>
                  <a:ea typeface="Calibri"/>
                  <a:cs typeface="Calibri"/>
                  <a:sym typeface="Calibri"/>
                </a:rPr>
                <a:t>Remove this text box before presenting.</a:t>
              </a:r>
              <a:endParaRPr/>
            </a:p>
          </p:txBody>
        </p:sp>
      </p:gr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4" name="Shape 1094"/>
        <p:cNvGrpSpPr/>
        <p:nvPr/>
      </p:nvGrpSpPr>
      <p:grpSpPr>
        <a:xfrm>
          <a:off x="0" y="0"/>
          <a:ext cx="0" cy="0"/>
          <a:chOff x="0" y="0"/>
          <a:chExt cx="0" cy="0"/>
        </a:xfrm>
      </p:grpSpPr>
      <p:sp>
        <p:nvSpPr>
          <p:cNvPr id="1095" name="Google Shape;1095;p103"/>
          <p:cNvSpPr txBox="1"/>
          <p:nvPr>
            <p:ph type="title"/>
          </p:nvPr>
        </p:nvSpPr>
        <p:spPr>
          <a:xfrm>
            <a:off x="3159479" y="4092218"/>
            <a:ext cx="18065042" cy="2779892"/>
          </a:xfrm>
          <a:prstGeom prst="rect">
            <a:avLst/>
          </a:prstGeom>
          <a:noFill/>
          <a:ln>
            <a:noFill/>
          </a:ln>
        </p:spPr>
        <p:txBody>
          <a:bodyPr anchorCtr="0" anchor="t" bIns="121900" lIns="121900" spcFirstLastPara="1" rIns="121900" wrap="square" tIns="121900">
            <a:noAutofit/>
          </a:bodyPr>
          <a:lstStyle/>
          <a:p>
            <a:pPr indent="0" lvl="0" marL="0" marR="0" rtl="0" algn="ctr">
              <a:lnSpc>
                <a:spcPct val="100000"/>
              </a:lnSpc>
              <a:spcBef>
                <a:spcPts val="0"/>
              </a:spcBef>
              <a:spcAft>
                <a:spcPts val="0"/>
              </a:spcAft>
              <a:buClr>
                <a:srgbClr val="101128"/>
              </a:buClr>
              <a:buSzPts val="9600"/>
              <a:buFont typeface="Proxima Nova"/>
              <a:buNone/>
            </a:pPr>
            <a:r>
              <a:rPr b="1" i="0" lang="en-US" sz="9600" u="none" cap="none" strike="noStrike">
                <a:solidFill>
                  <a:srgbClr val="101128"/>
                </a:solidFill>
                <a:latin typeface="Proxima Nova"/>
                <a:ea typeface="Proxima Nova"/>
                <a:cs typeface="Proxima Nova"/>
                <a:sym typeface="Proxima Nova"/>
              </a:rPr>
              <a:t>Slide Templates</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9" name="Shape 1099"/>
        <p:cNvGrpSpPr/>
        <p:nvPr/>
      </p:nvGrpSpPr>
      <p:grpSpPr>
        <a:xfrm>
          <a:off x="0" y="0"/>
          <a:ext cx="0" cy="0"/>
          <a:chOff x="0" y="0"/>
          <a:chExt cx="0" cy="0"/>
        </a:xfrm>
      </p:grpSpPr>
      <p:sp>
        <p:nvSpPr>
          <p:cNvPr id="1100" name="Google Shape;1100;p104"/>
          <p:cNvSpPr txBox="1"/>
          <p:nvPr>
            <p:ph type="title"/>
          </p:nvPr>
        </p:nvSpPr>
        <p:spPr>
          <a:xfrm>
            <a:off x="862701" y="449447"/>
            <a:ext cx="22664700" cy="1694400"/>
          </a:xfrm>
          <a:prstGeom prst="rect">
            <a:avLst/>
          </a:prstGeom>
          <a:no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FFFFFF"/>
              </a:buClr>
              <a:buSzPts val="8000"/>
              <a:buFont typeface="Proxima Nova"/>
              <a:buNone/>
            </a:pPr>
            <a:r>
              <a:rPr b="1" i="0" lang="en-US" sz="8000" u="none" cap="none" strike="noStrike">
                <a:solidFill>
                  <a:srgbClr val="FFFFFF"/>
                </a:solidFill>
                <a:latin typeface="Proxima Nova"/>
                <a:ea typeface="Proxima Nova"/>
                <a:cs typeface="Proxima Nova"/>
                <a:sym typeface="Proxima Nova"/>
              </a:rPr>
              <a:t>Body Slide - Dark Background</a:t>
            </a:r>
            <a:endParaRPr/>
          </a:p>
        </p:txBody>
      </p:sp>
      <p:sp>
        <p:nvSpPr>
          <p:cNvPr id="1101" name="Google Shape;1101;p104"/>
          <p:cNvSpPr txBox="1"/>
          <p:nvPr>
            <p:ph idx="1" type="body"/>
          </p:nvPr>
        </p:nvSpPr>
        <p:spPr>
          <a:xfrm>
            <a:off x="1219210" y="2438402"/>
            <a:ext cx="22058209" cy="9051926"/>
          </a:xfrm>
          <a:prstGeom prst="rect">
            <a:avLst/>
          </a:prstGeom>
          <a:noFill/>
          <a:ln>
            <a:noFill/>
          </a:ln>
        </p:spPr>
        <p:txBody>
          <a:bodyPr anchorCtr="0" anchor="t" bIns="121900" lIns="121900" spcFirstLastPara="1" rIns="121900" wrap="square" tIns="121900">
            <a:noAutofit/>
          </a:bodyPr>
          <a:lstStyle/>
          <a:p>
            <a:pPr indent="0" lvl="0" marL="0" marR="0" rtl="0" algn="l">
              <a:lnSpc>
                <a:spcPct val="100000"/>
              </a:lnSpc>
              <a:spcBef>
                <a:spcPts val="0"/>
              </a:spcBef>
              <a:spcAft>
                <a:spcPts val="0"/>
              </a:spcAft>
              <a:buClr>
                <a:srgbClr val="FFFFFF"/>
              </a:buClr>
              <a:buSzPts val="4800"/>
              <a:buFont typeface="Proxima Nova"/>
              <a:buNone/>
            </a:pPr>
            <a:r>
              <a:rPr b="0" i="0" lang="en-US" sz="4800" u="none" cap="none" strike="noStrike">
                <a:solidFill>
                  <a:srgbClr val="FFFFFF"/>
                </a:solidFill>
                <a:latin typeface="Proxima Nova"/>
                <a:ea typeface="Proxima Nova"/>
                <a:cs typeface="Proxima Nova"/>
                <a:sym typeface="Proxima Nova"/>
              </a:rPr>
              <a:t>All body text is Proxima Nova Regular</a:t>
            </a:r>
            <a:endParaRPr/>
          </a:p>
          <a:p>
            <a:pPr indent="-762000" lvl="1" marL="1219200" marR="0" rtl="0" algn="l">
              <a:lnSpc>
                <a:spcPct val="100000"/>
              </a:lnSpc>
              <a:spcBef>
                <a:spcPts val="1100"/>
              </a:spcBef>
              <a:spcAft>
                <a:spcPts val="0"/>
              </a:spcAft>
              <a:buClr>
                <a:srgbClr val="FFFFFF"/>
              </a:buClr>
              <a:buSzPts val="4800"/>
              <a:buFont typeface="Arial"/>
              <a:buChar char="•"/>
            </a:pPr>
            <a:r>
              <a:rPr b="0" i="0" lang="en-US" sz="4800" u="none" cap="none" strike="noStrike">
                <a:solidFill>
                  <a:srgbClr val="FFFFFF"/>
                </a:solidFill>
                <a:latin typeface="Proxima Nova"/>
                <a:ea typeface="Proxima Nova"/>
                <a:cs typeface="Proxima Nova"/>
                <a:sym typeface="Proxima Nova"/>
              </a:rPr>
              <a:t>Subhead</a:t>
            </a:r>
            <a:endParaRPr/>
          </a:p>
          <a:p>
            <a:pPr indent="-609600" lvl="2" marL="1524000" marR="0" rtl="0" algn="l">
              <a:lnSpc>
                <a:spcPct val="100000"/>
              </a:lnSpc>
              <a:spcBef>
                <a:spcPts val="1100"/>
              </a:spcBef>
              <a:spcAft>
                <a:spcPts val="0"/>
              </a:spcAft>
              <a:buClr>
                <a:srgbClr val="FFFFFF"/>
              </a:buClr>
              <a:buSzPts val="4800"/>
              <a:buFont typeface="Arial"/>
              <a:buChar char="•"/>
            </a:pPr>
            <a:r>
              <a:rPr b="0" i="0" lang="en-US" sz="4800" u="none" cap="none" strike="noStrike">
                <a:solidFill>
                  <a:srgbClr val="FFFFFF"/>
                </a:solidFill>
                <a:latin typeface="Proxima Nova"/>
                <a:ea typeface="Proxima Nova"/>
                <a:cs typeface="Proxima Nova"/>
                <a:sym typeface="Proxima Nova"/>
              </a:rPr>
              <a:t>Level Two</a:t>
            </a:r>
            <a:endParaRPr/>
          </a:p>
          <a:p>
            <a:pPr indent="-609600" lvl="3" marL="1981200" marR="0" rtl="0" algn="l">
              <a:lnSpc>
                <a:spcPct val="100000"/>
              </a:lnSpc>
              <a:spcBef>
                <a:spcPts val="1100"/>
              </a:spcBef>
              <a:spcAft>
                <a:spcPts val="0"/>
              </a:spcAft>
              <a:buClr>
                <a:srgbClr val="FFFFFF"/>
              </a:buClr>
              <a:buSzPts val="4800"/>
              <a:buFont typeface="Arial"/>
              <a:buChar char="•"/>
            </a:pPr>
            <a:r>
              <a:rPr b="0" i="0" lang="en-US" sz="4800" u="none" cap="none" strike="noStrike">
                <a:solidFill>
                  <a:srgbClr val="FFFFFF"/>
                </a:solidFill>
                <a:latin typeface="Proxima Nova"/>
                <a:ea typeface="Proxima Nova"/>
                <a:cs typeface="Proxima Nova"/>
                <a:sym typeface="Proxima Nova"/>
              </a:rPr>
              <a:t>Level Three</a:t>
            </a:r>
            <a:endParaRPr/>
          </a:p>
          <a:p>
            <a:pPr indent="-609600" lvl="4" marL="2438400" marR="0" rtl="0" algn="l">
              <a:lnSpc>
                <a:spcPct val="100000"/>
              </a:lnSpc>
              <a:spcBef>
                <a:spcPts val="1100"/>
              </a:spcBef>
              <a:spcAft>
                <a:spcPts val="0"/>
              </a:spcAft>
              <a:buClr>
                <a:srgbClr val="FFFFFF"/>
              </a:buClr>
              <a:buSzPts val="4800"/>
              <a:buFont typeface="Arial"/>
              <a:buChar char="•"/>
            </a:pPr>
            <a:r>
              <a:rPr b="0" i="0" lang="en-US" sz="4800" u="none" cap="none" strike="noStrike">
                <a:solidFill>
                  <a:srgbClr val="FFFFFF"/>
                </a:solidFill>
                <a:latin typeface="Proxima Nova"/>
                <a:ea typeface="Proxima Nova"/>
                <a:cs typeface="Proxima Nova"/>
                <a:sym typeface="Proxima Nova"/>
              </a:rPr>
              <a:t>Level Four</a:t>
            </a:r>
            <a:endParaRPr/>
          </a:p>
        </p:txBody>
      </p:sp>
      <p:sp>
        <p:nvSpPr>
          <p:cNvPr id="1102" name="Google Shape;1102;p104"/>
          <p:cNvSpPr txBox="1"/>
          <p:nvPr>
            <p:ph idx="12" type="sldNum"/>
          </p:nvPr>
        </p:nvSpPr>
        <p:spPr>
          <a:xfrm>
            <a:off x="23626606" y="12693696"/>
            <a:ext cx="391643" cy="523241"/>
          </a:xfrm>
          <a:prstGeom prst="rect">
            <a:avLst/>
          </a:prstGeom>
          <a:noFill/>
          <a:ln>
            <a:noFill/>
          </a:ln>
        </p:spPr>
        <p:txBody>
          <a:bodyPr anchorCtr="0" anchor="ctr" bIns="121900" lIns="121900" spcFirstLastPara="1" rIns="121900" wrap="square" tIns="121900">
            <a:noAutofit/>
          </a:bodyPr>
          <a:lstStyle/>
          <a:p>
            <a:pPr indent="0" lvl="0" marL="0" rtl="0" algn="r">
              <a:spcBef>
                <a:spcPts val="0"/>
              </a:spcBef>
              <a:spcAft>
                <a:spcPts val="0"/>
              </a:spcAft>
              <a:buClr>
                <a:srgbClr val="A3A4B5"/>
              </a:buClr>
              <a:buSzPts val="1800"/>
              <a:buFont typeface="Proxima Nova"/>
              <a:buNone/>
            </a:pPr>
            <a:fld id="{00000000-1234-1234-1234-123412341234}" type="slidenum">
              <a:rPr lang="en-US"/>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51"/>
          <p:cNvSpPr txBox="1"/>
          <p:nvPr>
            <p:ph type="title"/>
          </p:nvPr>
        </p:nvSpPr>
        <p:spPr>
          <a:xfrm>
            <a:off x="862701" y="449447"/>
            <a:ext cx="22664700" cy="1694400"/>
          </a:xfrm>
          <a:prstGeom prst="rect">
            <a:avLst/>
          </a:prstGeom>
          <a:no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101128"/>
              </a:buClr>
              <a:buSzPts val="8000"/>
              <a:buFont typeface="Proxima Nova"/>
              <a:buNone/>
            </a:pPr>
            <a:r>
              <a:rPr lang="en-US"/>
              <a:t>Facebook in </a:t>
            </a:r>
            <a:r>
              <a:rPr lang="en-US">
                <a:solidFill>
                  <a:srgbClr val="0000FF"/>
                </a:solidFill>
              </a:rPr>
              <a:t>2007</a:t>
            </a:r>
            <a:endParaRPr>
              <a:solidFill>
                <a:srgbClr val="0000FF"/>
              </a:solidFill>
            </a:endParaRPr>
          </a:p>
        </p:txBody>
      </p:sp>
      <p:sp>
        <p:nvSpPr>
          <p:cNvPr id="211" name="Google Shape;211;p51"/>
          <p:cNvSpPr/>
          <p:nvPr/>
        </p:nvSpPr>
        <p:spPr>
          <a:xfrm>
            <a:off x="23628892" y="12693696"/>
            <a:ext cx="389400" cy="523200"/>
          </a:xfrm>
          <a:prstGeom prst="rect">
            <a:avLst/>
          </a:prstGeom>
          <a:noFill/>
          <a:ln>
            <a:noFill/>
          </a:ln>
        </p:spPr>
        <p:txBody>
          <a:bodyPr anchorCtr="0" anchor="ctr" bIns="121900" lIns="121900" spcFirstLastPara="1" rIns="121900" wrap="square" tIns="121900">
            <a:noAutofit/>
          </a:bodyPr>
          <a:lstStyle/>
          <a:p>
            <a:pPr indent="0" lvl="0" marL="0" marR="0" rtl="0" algn="r">
              <a:lnSpc>
                <a:spcPct val="100000"/>
              </a:lnSpc>
              <a:spcBef>
                <a:spcPts val="0"/>
              </a:spcBef>
              <a:spcAft>
                <a:spcPts val="0"/>
              </a:spcAft>
              <a:buClr>
                <a:srgbClr val="A3A4B5"/>
              </a:buClr>
              <a:buSzPts val="1800"/>
              <a:buFont typeface="Proxima Nova"/>
              <a:buNone/>
            </a:pPr>
            <a:fld id="{00000000-1234-1234-1234-123412341234}" type="slidenum">
              <a:rPr b="0" i="0" lang="en-US" sz="1800" u="none" cap="none" strike="noStrike">
                <a:solidFill>
                  <a:srgbClr val="A3A4B5"/>
                </a:solidFill>
                <a:latin typeface="Proxima Nova"/>
                <a:ea typeface="Proxima Nova"/>
                <a:cs typeface="Proxima Nova"/>
                <a:sym typeface="Proxima Nova"/>
              </a:rPr>
              <a:t>‹#›</a:t>
            </a:fld>
            <a:r>
              <a:rPr b="0" i="0" lang="en-US" sz="1800" u="none" cap="none" strike="noStrike">
                <a:solidFill>
                  <a:srgbClr val="A3A4B5"/>
                </a:solidFill>
                <a:latin typeface="Proxima Nova"/>
                <a:ea typeface="Proxima Nova"/>
                <a:cs typeface="Proxima Nova"/>
                <a:sym typeface="Proxima Nova"/>
              </a:rPr>
              <a:t>￼</a:t>
            </a:r>
            <a:endParaRPr/>
          </a:p>
        </p:txBody>
      </p:sp>
      <p:pic>
        <p:nvPicPr>
          <p:cNvPr id="212" name="Google Shape;212;p51"/>
          <p:cNvPicPr preferRelativeResize="0"/>
          <p:nvPr/>
        </p:nvPicPr>
        <p:blipFill rotWithShape="1">
          <a:blip r:embed="rId3">
            <a:alphaModFix/>
          </a:blip>
          <a:srcRect b="0" l="0" r="0" t="0"/>
          <a:stretch/>
        </p:blipFill>
        <p:spPr>
          <a:xfrm>
            <a:off x="2412170" y="4409394"/>
            <a:ext cx="4172835" cy="4172835"/>
          </a:xfrm>
          <a:prstGeom prst="rect">
            <a:avLst/>
          </a:prstGeom>
          <a:noFill/>
          <a:ln>
            <a:noFill/>
          </a:ln>
        </p:spPr>
      </p:pic>
      <p:pic>
        <p:nvPicPr>
          <p:cNvPr id="213" name="Google Shape;213;p51"/>
          <p:cNvPicPr preferRelativeResize="0"/>
          <p:nvPr/>
        </p:nvPicPr>
        <p:blipFill rotWithShape="1">
          <a:blip r:embed="rId4">
            <a:alphaModFix/>
          </a:blip>
          <a:srcRect b="0" l="0" r="0" t="0"/>
          <a:stretch/>
        </p:blipFill>
        <p:spPr>
          <a:xfrm>
            <a:off x="11028946" y="2622312"/>
            <a:ext cx="10668001" cy="7747000"/>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6" name="Shape 1106"/>
        <p:cNvGrpSpPr/>
        <p:nvPr/>
      </p:nvGrpSpPr>
      <p:grpSpPr>
        <a:xfrm>
          <a:off x="0" y="0"/>
          <a:ext cx="0" cy="0"/>
          <a:chOff x="0" y="0"/>
          <a:chExt cx="0" cy="0"/>
        </a:xfrm>
      </p:grpSpPr>
      <p:sp>
        <p:nvSpPr>
          <p:cNvPr id="1107" name="Google Shape;1107;p105"/>
          <p:cNvSpPr txBox="1"/>
          <p:nvPr>
            <p:ph type="title"/>
          </p:nvPr>
        </p:nvSpPr>
        <p:spPr>
          <a:xfrm>
            <a:off x="862701" y="449447"/>
            <a:ext cx="22664766" cy="1694391"/>
          </a:xfrm>
          <a:prstGeom prst="rect">
            <a:avLst/>
          </a:prstGeom>
          <a:no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FFFFFF"/>
              </a:buClr>
              <a:buSzPts val="8000"/>
              <a:buFont typeface="Proxima Nova"/>
              <a:buNone/>
            </a:pPr>
            <a:r>
              <a:rPr b="1" i="0" lang="en-US" sz="8000" u="none" cap="none" strike="noStrike">
                <a:solidFill>
                  <a:srgbClr val="FFFFFF"/>
                </a:solidFill>
                <a:latin typeface="Proxima Nova"/>
                <a:ea typeface="Proxima Nova"/>
                <a:cs typeface="Proxima Nova"/>
                <a:sym typeface="Proxima Nova"/>
              </a:rPr>
              <a:t>Two Columns – Dark Background</a:t>
            </a:r>
            <a:endParaRPr/>
          </a:p>
        </p:txBody>
      </p:sp>
      <p:sp>
        <p:nvSpPr>
          <p:cNvPr id="1108" name="Google Shape;1108;p105"/>
          <p:cNvSpPr txBox="1"/>
          <p:nvPr>
            <p:ph idx="1" type="body"/>
          </p:nvPr>
        </p:nvSpPr>
        <p:spPr>
          <a:xfrm>
            <a:off x="862703" y="2356978"/>
            <a:ext cx="10643575" cy="9816129"/>
          </a:xfrm>
          <a:prstGeom prst="rect">
            <a:avLst/>
          </a:prstGeom>
          <a:noFill/>
          <a:ln>
            <a:noFill/>
          </a:ln>
        </p:spPr>
        <p:txBody>
          <a:bodyPr anchorCtr="0" anchor="t" bIns="121900" lIns="121900" spcFirstLastPara="1" rIns="121900" wrap="square" tIns="121900">
            <a:noAutofit/>
          </a:bodyPr>
          <a:lstStyle/>
          <a:p>
            <a:pPr indent="0" lvl="0" marL="0" marR="0" rtl="0" algn="l">
              <a:lnSpc>
                <a:spcPct val="100000"/>
              </a:lnSpc>
              <a:spcBef>
                <a:spcPts val="0"/>
              </a:spcBef>
              <a:spcAft>
                <a:spcPts val="0"/>
              </a:spcAft>
              <a:buClr>
                <a:srgbClr val="FFFFFF"/>
              </a:buClr>
              <a:buSzPts val="4800"/>
              <a:buFont typeface="Proxima Nova"/>
              <a:buNone/>
            </a:pPr>
            <a:r>
              <a:rPr b="0" i="0" lang="en-US" sz="4800" u="none" cap="none" strike="noStrike">
                <a:solidFill>
                  <a:srgbClr val="FFFFFF"/>
                </a:solidFill>
                <a:latin typeface="Proxima Nova"/>
                <a:ea typeface="Proxima Nova"/>
                <a:cs typeface="Proxima Nova"/>
                <a:sym typeface="Proxima Nova"/>
              </a:rPr>
              <a:t>Lorem ipsum dolor sit amet, consectetuer adipiscing elit. Aenean commodo ligula eget dolor. Aenean massa. Cum sociis natoque penatibus et magnis dis parturient montes, nascetur ridiculus mus. Donec quam felis, ultricies nec, pellentesque</a:t>
            </a:r>
            <a:endParaRPr/>
          </a:p>
        </p:txBody>
      </p:sp>
      <p:sp>
        <p:nvSpPr>
          <p:cNvPr id="1109" name="Google Shape;1109;p105"/>
          <p:cNvSpPr txBox="1"/>
          <p:nvPr>
            <p:ph idx="12" type="sldNum"/>
          </p:nvPr>
        </p:nvSpPr>
        <p:spPr>
          <a:xfrm>
            <a:off x="23643980" y="12693696"/>
            <a:ext cx="374270" cy="523241"/>
          </a:xfrm>
          <a:prstGeom prst="rect">
            <a:avLst/>
          </a:prstGeom>
          <a:noFill/>
          <a:ln>
            <a:noFill/>
          </a:ln>
        </p:spPr>
        <p:txBody>
          <a:bodyPr anchorCtr="0" anchor="ctr" bIns="121900" lIns="121900" spcFirstLastPara="1" rIns="121900" wrap="square" tIns="121900">
            <a:noAutofit/>
          </a:bodyPr>
          <a:lstStyle/>
          <a:p>
            <a:pPr indent="0" lvl="0" marL="0" rtl="0" algn="r">
              <a:spcBef>
                <a:spcPts val="0"/>
              </a:spcBef>
              <a:spcAft>
                <a:spcPts val="0"/>
              </a:spcAft>
              <a:buClr>
                <a:srgbClr val="A3A4B5"/>
              </a:buClr>
              <a:buSzPts val="1800"/>
              <a:buFont typeface="Proxima Nova"/>
              <a:buNone/>
            </a:pPr>
            <a:fld id="{00000000-1234-1234-1234-123412341234}" type="slidenum">
              <a:rPr lang="en-US"/>
              <a:t>‹#›</a:t>
            </a:fld>
            <a:endParaRPr/>
          </a:p>
        </p:txBody>
      </p:sp>
      <p:sp>
        <p:nvSpPr>
          <p:cNvPr id="1110" name="Google Shape;1110;p105"/>
          <p:cNvSpPr txBox="1"/>
          <p:nvPr>
            <p:ph idx="2" type="body"/>
          </p:nvPr>
        </p:nvSpPr>
        <p:spPr>
          <a:xfrm>
            <a:off x="12781966" y="2356978"/>
            <a:ext cx="10643574" cy="9816130"/>
          </a:xfrm>
          <a:prstGeom prst="rect">
            <a:avLst/>
          </a:prstGeom>
          <a:noFill/>
          <a:ln>
            <a:noFill/>
          </a:ln>
        </p:spPr>
        <p:txBody>
          <a:bodyPr anchorCtr="0" anchor="t" bIns="121900" lIns="121900" spcFirstLastPara="1" rIns="121900" wrap="square" tIns="121900">
            <a:noAutofit/>
          </a:bodyPr>
          <a:lstStyle/>
          <a:p>
            <a:pPr indent="0" lvl="0" marL="0" marR="0" rtl="0" algn="l">
              <a:lnSpc>
                <a:spcPct val="100000"/>
              </a:lnSpc>
              <a:spcBef>
                <a:spcPts val="0"/>
              </a:spcBef>
              <a:spcAft>
                <a:spcPts val="0"/>
              </a:spcAft>
              <a:buClr>
                <a:srgbClr val="FFFFFF"/>
              </a:buClr>
              <a:buSzPts val="4800"/>
              <a:buFont typeface="Proxima Nova"/>
              <a:buNone/>
            </a:pPr>
            <a:r>
              <a:rPr b="0" i="0" lang="en-US" sz="4800" u="none" cap="none" strike="noStrike">
                <a:solidFill>
                  <a:srgbClr val="FFFFFF"/>
                </a:solidFill>
                <a:latin typeface="Proxima Nova"/>
                <a:ea typeface="Proxima Nova"/>
                <a:cs typeface="Proxima Nova"/>
                <a:sym typeface="Proxima Nova"/>
              </a:rPr>
              <a:t>Lorem ipsum dolor sit amet, consectetuer adipiscing elit. Aenean commodo ligula eget dolor. Aenean massa. Cum sociis natoque penatibus et magnis dis parturient montes, nascetur ridiculus mus. Donec quam felis, ultricies nec, pellentesque</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4" name="Shape 1114"/>
        <p:cNvGrpSpPr/>
        <p:nvPr/>
      </p:nvGrpSpPr>
      <p:grpSpPr>
        <a:xfrm>
          <a:off x="0" y="0"/>
          <a:ext cx="0" cy="0"/>
          <a:chOff x="0" y="0"/>
          <a:chExt cx="0" cy="0"/>
        </a:xfrm>
      </p:grpSpPr>
      <p:sp>
        <p:nvSpPr>
          <p:cNvPr id="1115" name="Google Shape;1115;p106"/>
          <p:cNvSpPr txBox="1"/>
          <p:nvPr>
            <p:ph type="title"/>
          </p:nvPr>
        </p:nvSpPr>
        <p:spPr>
          <a:xfrm>
            <a:off x="862701" y="449447"/>
            <a:ext cx="22664766" cy="1694391"/>
          </a:xfrm>
          <a:prstGeom prst="rect">
            <a:avLst/>
          </a:prstGeom>
          <a:no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101128"/>
              </a:buClr>
              <a:buSzPts val="8000"/>
              <a:buFont typeface="Proxima Nova"/>
              <a:buNone/>
            </a:pPr>
            <a:r>
              <a:rPr b="1" i="0" lang="en-US" sz="8000" u="none" cap="none" strike="noStrike">
                <a:solidFill>
                  <a:srgbClr val="101128"/>
                </a:solidFill>
                <a:latin typeface="Proxima Nova"/>
                <a:ea typeface="Proxima Nova"/>
                <a:cs typeface="Proxima Nova"/>
                <a:sym typeface="Proxima Nova"/>
              </a:rPr>
              <a:t>Body Slide - Light Background</a:t>
            </a:r>
            <a:endParaRPr/>
          </a:p>
        </p:txBody>
      </p:sp>
      <p:sp>
        <p:nvSpPr>
          <p:cNvPr id="1116" name="Google Shape;1116;p106"/>
          <p:cNvSpPr txBox="1"/>
          <p:nvPr>
            <p:ph idx="1" type="body"/>
          </p:nvPr>
        </p:nvSpPr>
        <p:spPr>
          <a:xfrm>
            <a:off x="862701" y="2338567"/>
            <a:ext cx="22664700" cy="9051900"/>
          </a:xfrm>
          <a:prstGeom prst="rect">
            <a:avLst/>
          </a:prstGeom>
          <a:noFill/>
          <a:ln>
            <a:noFill/>
          </a:ln>
        </p:spPr>
        <p:txBody>
          <a:bodyPr anchorCtr="0" anchor="t" bIns="121900" lIns="121900" spcFirstLastPara="1" rIns="121900" wrap="square" tIns="121900">
            <a:noAutofit/>
          </a:bodyPr>
          <a:lstStyle/>
          <a:p>
            <a:pPr indent="0" lvl="0" marL="0" marR="0" rtl="0" algn="l">
              <a:lnSpc>
                <a:spcPct val="100000"/>
              </a:lnSpc>
              <a:spcBef>
                <a:spcPts val="0"/>
              </a:spcBef>
              <a:spcAft>
                <a:spcPts val="0"/>
              </a:spcAft>
              <a:buClr>
                <a:srgbClr val="4D4E5F"/>
              </a:buClr>
              <a:buSzPts val="4800"/>
              <a:buFont typeface="Proxima Nova"/>
              <a:buNone/>
            </a:pPr>
            <a:r>
              <a:rPr b="0" i="0" lang="en-US" sz="4800" u="none" cap="none" strike="noStrike">
                <a:solidFill>
                  <a:srgbClr val="4D4E5F"/>
                </a:solidFill>
                <a:latin typeface="Proxima Nova"/>
                <a:ea typeface="Proxima Nova"/>
                <a:cs typeface="Proxima Nova"/>
                <a:sym typeface="Proxima Nova"/>
              </a:rPr>
              <a:t>All body text is Proxima Nova Regular</a:t>
            </a:r>
            <a:endParaRPr/>
          </a:p>
          <a:p>
            <a:pPr indent="-762000" lvl="1" marL="1219200" marR="0" rtl="0" algn="l">
              <a:lnSpc>
                <a:spcPct val="100000"/>
              </a:lnSpc>
              <a:spcBef>
                <a:spcPts val="1100"/>
              </a:spcBef>
              <a:spcAft>
                <a:spcPts val="0"/>
              </a:spcAft>
              <a:buClr>
                <a:srgbClr val="4D4E5F"/>
              </a:buClr>
              <a:buSzPts val="4800"/>
              <a:buFont typeface="Arial"/>
              <a:buChar char="•"/>
            </a:pPr>
            <a:r>
              <a:rPr b="0" i="0" lang="en-US" sz="4800" u="none" cap="none" strike="noStrike">
                <a:solidFill>
                  <a:srgbClr val="4D4E5F"/>
                </a:solidFill>
                <a:latin typeface="Proxima Nova"/>
                <a:ea typeface="Proxima Nova"/>
                <a:cs typeface="Proxima Nova"/>
                <a:sym typeface="Proxima Nova"/>
              </a:rPr>
              <a:t>Subhead</a:t>
            </a:r>
            <a:endParaRPr/>
          </a:p>
          <a:p>
            <a:pPr indent="-609600" lvl="2" marL="1524000" marR="0" rtl="0" algn="l">
              <a:lnSpc>
                <a:spcPct val="100000"/>
              </a:lnSpc>
              <a:spcBef>
                <a:spcPts val="1100"/>
              </a:spcBef>
              <a:spcAft>
                <a:spcPts val="0"/>
              </a:spcAft>
              <a:buClr>
                <a:srgbClr val="4D4E5F"/>
              </a:buClr>
              <a:buSzPts val="4800"/>
              <a:buFont typeface="Arial"/>
              <a:buChar char="•"/>
            </a:pPr>
            <a:r>
              <a:rPr b="0" i="0" lang="en-US" sz="4800" u="none" cap="none" strike="noStrike">
                <a:solidFill>
                  <a:srgbClr val="4D4E5F"/>
                </a:solidFill>
                <a:latin typeface="Proxima Nova"/>
                <a:ea typeface="Proxima Nova"/>
                <a:cs typeface="Proxima Nova"/>
                <a:sym typeface="Proxima Nova"/>
              </a:rPr>
              <a:t>Level Two</a:t>
            </a:r>
            <a:endParaRPr/>
          </a:p>
          <a:p>
            <a:pPr indent="-609600" lvl="3" marL="1981200" marR="0" rtl="0" algn="l">
              <a:lnSpc>
                <a:spcPct val="100000"/>
              </a:lnSpc>
              <a:spcBef>
                <a:spcPts val="1100"/>
              </a:spcBef>
              <a:spcAft>
                <a:spcPts val="0"/>
              </a:spcAft>
              <a:buClr>
                <a:srgbClr val="4D4E5F"/>
              </a:buClr>
              <a:buSzPts val="4800"/>
              <a:buFont typeface="Arial"/>
              <a:buChar char="•"/>
            </a:pPr>
            <a:r>
              <a:rPr b="0" i="0" lang="en-US" sz="4800" u="none" cap="none" strike="noStrike">
                <a:solidFill>
                  <a:srgbClr val="4D4E5F"/>
                </a:solidFill>
                <a:latin typeface="Proxima Nova"/>
                <a:ea typeface="Proxima Nova"/>
                <a:cs typeface="Proxima Nova"/>
                <a:sym typeface="Proxima Nova"/>
              </a:rPr>
              <a:t>Level Three</a:t>
            </a:r>
            <a:endParaRPr/>
          </a:p>
          <a:p>
            <a:pPr indent="-609600" lvl="4" marL="2438400" marR="0" rtl="0" algn="l">
              <a:lnSpc>
                <a:spcPct val="100000"/>
              </a:lnSpc>
              <a:spcBef>
                <a:spcPts val="1100"/>
              </a:spcBef>
              <a:spcAft>
                <a:spcPts val="0"/>
              </a:spcAft>
              <a:buClr>
                <a:srgbClr val="4D4E5F"/>
              </a:buClr>
              <a:buSzPts val="4800"/>
              <a:buFont typeface="Arial"/>
              <a:buChar char="•"/>
            </a:pPr>
            <a:r>
              <a:rPr b="0" i="0" lang="en-US" sz="4800" u="none" cap="none" strike="noStrike">
                <a:solidFill>
                  <a:srgbClr val="4D4E5F"/>
                </a:solidFill>
                <a:latin typeface="Proxima Nova"/>
                <a:ea typeface="Proxima Nova"/>
                <a:cs typeface="Proxima Nova"/>
                <a:sym typeface="Proxima Nova"/>
              </a:rPr>
              <a:t>Level Four</a:t>
            </a:r>
            <a:endParaRPr/>
          </a:p>
        </p:txBody>
      </p:sp>
      <p:sp>
        <p:nvSpPr>
          <p:cNvPr id="1117" name="Google Shape;1117;p106"/>
          <p:cNvSpPr/>
          <p:nvPr/>
        </p:nvSpPr>
        <p:spPr>
          <a:xfrm>
            <a:off x="23628892" y="12693696"/>
            <a:ext cx="389357" cy="523241"/>
          </a:xfrm>
          <a:prstGeom prst="rect">
            <a:avLst/>
          </a:prstGeom>
          <a:noFill/>
          <a:ln>
            <a:noFill/>
          </a:ln>
        </p:spPr>
        <p:txBody>
          <a:bodyPr anchorCtr="0" anchor="ctr" bIns="121900" lIns="121900" spcFirstLastPara="1" rIns="121900" wrap="square" tIns="121900">
            <a:noAutofit/>
          </a:bodyPr>
          <a:lstStyle/>
          <a:p>
            <a:pPr indent="0" lvl="0" marL="0" marR="0" rtl="0" algn="r">
              <a:lnSpc>
                <a:spcPct val="100000"/>
              </a:lnSpc>
              <a:spcBef>
                <a:spcPts val="0"/>
              </a:spcBef>
              <a:spcAft>
                <a:spcPts val="0"/>
              </a:spcAft>
              <a:buClr>
                <a:srgbClr val="A3A4B5"/>
              </a:buClr>
              <a:buSzPts val="1800"/>
              <a:buFont typeface="Proxima Nova"/>
              <a:buNone/>
            </a:pPr>
            <a:fld id="{00000000-1234-1234-1234-123412341234}" type="slidenum">
              <a:rPr b="0" i="0" lang="en-US" sz="1800" u="none" cap="none" strike="noStrike">
                <a:solidFill>
                  <a:srgbClr val="A3A4B5"/>
                </a:solidFill>
                <a:latin typeface="Proxima Nova"/>
                <a:ea typeface="Proxima Nova"/>
                <a:cs typeface="Proxima Nova"/>
                <a:sym typeface="Proxima Nova"/>
              </a:rPr>
              <a:t>‹#›</a:t>
            </a:fld>
            <a:r>
              <a:rPr b="0" i="0" lang="en-US" sz="1800" u="none" cap="none" strike="noStrike">
                <a:solidFill>
                  <a:srgbClr val="A3A4B5"/>
                </a:solidFill>
                <a:latin typeface="Proxima Nova"/>
                <a:ea typeface="Proxima Nova"/>
                <a:cs typeface="Proxima Nova"/>
                <a:sym typeface="Proxima Nova"/>
              </a:rPr>
              <a:t>￼</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1" name="Shape 1121"/>
        <p:cNvGrpSpPr/>
        <p:nvPr/>
      </p:nvGrpSpPr>
      <p:grpSpPr>
        <a:xfrm>
          <a:off x="0" y="0"/>
          <a:ext cx="0" cy="0"/>
          <a:chOff x="0" y="0"/>
          <a:chExt cx="0" cy="0"/>
        </a:xfrm>
      </p:grpSpPr>
      <p:sp>
        <p:nvSpPr>
          <p:cNvPr id="1122" name="Google Shape;1122;p107"/>
          <p:cNvSpPr txBox="1"/>
          <p:nvPr>
            <p:ph type="title"/>
          </p:nvPr>
        </p:nvSpPr>
        <p:spPr>
          <a:xfrm>
            <a:off x="862701" y="449447"/>
            <a:ext cx="22664766" cy="1694391"/>
          </a:xfrm>
          <a:prstGeom prst="rect">
            <a:avLst/>
          </a:prstGeom>
          <a:no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101128"/>
              </a:buClr>
              <a:buSzPts val="8000"/>
              <a:buFont typeface="Proxima Nova"/>
              <a:buNone/>
            </a:pPr>
            <a:r>
              <a:rPr b="1" i="0" lang="en-US" sz="8000" u="none" cap="none" strike="noStrike">
                <a:solidFill>
                  <a:srgbClr val="101128"/>
                </a:solidFill>
                <a:latin typeface="Proxima Nova"/>
                <a:ea typeface="Proxima Nova"/>
                <a:cs typeface="Proxima Nova"/>
                <a:sym typeface="Proxima Nova"/>
              </a:rPr>
              <a:t>Two Columns – Light Background</a:t>
            </a:r>
            <a:endParaRPr/>
          </a:p>
        </p:txBody>
      </p:sp>
      <p:sp>
        <p:nvSpPr>
          <p:cNvPr id="1123" name="Google Shape;1123;p107"/>
          <p:cNvSpPr txBox="1"/>
          <p:nvPr>
            <p:ph idx="12" type="sldNum"/>
          </p:nvPr>
        </p:nvSpPr>
        <p:spPr>
          <a:xfrm>
            <a:off x="23544309" y="12693696"/>
            <a:ext cx="474000" cy="523200"/>
          </a:xfrm>
          <a:prstGeom prst="rect">
            <a:avLst/>
          </a:prstGeom>
          <a:noFill/>
          <a:ln>
            <a:noFill/>
          </a:ln>
        </p:spPr>
        <p:txBody>
          <a:bodyPr anchorCtr="0" anchor="ctr" bIns="121900" lIns="121900" spcFirstLastPara="1" rIns="121900" wrap="square" tIns="121900">
            <a:noAutofit/>
          </a:bodyPr>
          <a:lstStyle/>
          <a:p>
            <a:pPr indent="0" lvl="0" marL="0" rtl="0" algn="r">
              <a:spcBef>
                <a:spcPts val="0"/>
              </a:spcBef>
              <a:spcAft>
                <a:spcPts val="0"/>
              </a:spcAft>
              <a:buClr>
                <a:srgbClr val="A3A4B5"/>
              </a:buClr>
              <a:buSzPts val="1800"/>
              <a:buFont typeface="Proxima Nova"/>
              <a:buNone/>
            </a:pPr>
            <a:fld id="{00000000-1234-1234-1234-123412341234}" type="slidenum">
              <a:rPr lang="en-US"/>
              <a:t>‹#›</a:t>
            </a:fld>
            <a:endParaRPr/>
          </a:p>
        </p:txBody>
      </p:sp>
      <p:sp>
        <p:nvSpPr>
          <p:cNvPr id="1124" name="Google Shape;1124;p107"/>
          <p:cNvSpPr txBox="1"/>
          <p:nvPr>
            <p:ph idx="1" type="body"/>
          </p:nvPr>
        </p:nvSpPr>
        <p:spPr>
          <a:xfrm>
            <a:off x="862703" y="2356978"/>
            <a:ext cx="10643700" cy="9816000"/>
          </a:xfrm>
          <a:prstGeom prst="rect">
            <a:avLst/>
          </a:prstGeom>
          <a:noFill/>
          <a:ln>
            <a:noFill/>
          </a:ln>
        </p:spPr>
        <p:txBody>
          <a:bodyPr anchorCtr="0" anchor="t" bIns="121900" lIns="121900" spcFirstLastPara="1" rIns="121900" wrap="square" tIns="121900">
            <a:noAutofit/>
          </a:bodyPr>
          <a:lstStyle/>
          <a:p>
            <a:pPr indent="0" lvl="0" marL="0" marR="0" rtl="0" algn="l">
              <a:lnSpc>
                <a:spcPct val="100000"/>
              </a:lnSpc>
              <a:spcBef>
                <a:spcPts val="0"/>
              </a:spcBef>
              <a:spcAft>
                <a:spcPts val="0"/>
              </a:spcAft>
              <a:buClr>
                <a:srgbClr val="FFFFFF"/>
              </a:buClr>
              <a:buSzPts val="4800"/>
              <a:buFont typeface="Proxima Nova"/>
              <a:buNone/>
            </a:pPr>
            <a:r>
              <a:rPr b="0" i="0" lang="en-US" sz="4800" u="none" cap="none" strike="noStrike">
                <a:solidFill>
                  <a:srgbClr val="73758F"/>
                </a:solidFill>
                <a:latin typeface="Proxima Nova"/>
                <a:ea typeface="Proxima Nova"/>
                <a:cs typeface="Proxima Nova"/>
                <a:sym typeface="Proxima Nova"/>
              </a:rPr>
              <a:t>Lorem ipsum dolor sit amet, consectetuer adipiscing elit. Aenean commodo ligula eget dolor. Aenean massa. Cum sociis natoque penatibus et magnis dis parturient montes, nascetur ridiculus mus. Donec quam felis, ultricies nec, pellentesque</a:t>
            </a:r>
            <a:endParaRPr>
              <a:solidFill>
                <a:srgbClr val="73758F"/>
              </a:solidFill>
            </a:endParaRPr>
          </a:p>
        </p:txBody>
      </p:sp>
      <p:sp>
        <p:nvSpPr>
          <p:cNvPr id="1125" name="Google Shape;1125;p107"/>
          <p:cNvSpPr txBox="1"/>
          <p:nvPr>
            <p:ph idx="4294967295" type="body"/>
          </p:nvPr>
        </p:nvSpPr>
        <p:spPr>
          <a:xfrm>
            <a:off x="12781966" y="2356978"/>
            <a:ext cx="10643700" cy="9816000"/>
          </a:xfrm>
          <a:prstGeom prst="rect">
            <a:avLst/>
          </a:prstGeom>
          <a:noFill/>
          <a:ln>
            <a:noFill/>
          </a:ln>
        </p:spPr>
        <p:txBody>
          <a:bodyPr anchorCtr="0" anchor="t" bIns="121900" lIns="121900" spcFirstLastPara="1" rIns="121900" wrap="square" tIns="121900">
            <a:noAutofit/>
          </a:bodyPr>
          <a:lstStyle/>
          <a:p>
            <a:pPr indent="0" lvl="0" marL="0" marR="0" rtl="0" algn="l">
              <a:lnSpc>
                <a:spcPct val="100000"/>
              </a:lnSpc>
              <a:spcBef>
                <a:spcPts val="0"/>
              </a:spcBef>
              <a:spcAft>
                <a:spcPts val="0"/>
              </a:spcAft>
              <a:buClr>
                <a:srgbClr val="FFFFFF"/>
              </a:buClr>
              <a:buSzPts val="4800"/>
              <a:buFont typeface="Proxima Nova"/>
              <a:buNone/>
            </a:pPr>
            <a:r>
              <a:rPr b="0" i="0" lang="en-US" sz="4800" u="none" cap="none" strike="noStrike">
                <a:solidFill>
                  <a:srgbClr val="73758F"/>
                </a:solidFill>
                <a:latin typeface="Proxima Nova"/>
                <a:ea typeface="Proxima Nova"/>
                <a:cs typeface="Proxima Nova"/>
                <a:sym typeface="Proxima Nova"/>
              </a:rPr>
              <a:t>Lorem ipsum dolor sit amet, consectetuer adipiscing elit. Aenean commodo ligula eget dolor. Aenean massa. Cum sociis natoque penatibus et magnis dis parturient montes, nascetur ridiculus mus. Donec quam felis, ultricies nec, pellentesque</a:t>
            </a:r>
            <a:endParaRPr>
              <a:solidFill>
                <a:srgbClr val="73758F"/>
              </a:solidFill>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9" name="Shape 1129"/>
        <p:cNvGrpSpPr/>
        <p:nvPr/>
      </p:nvGrpSpPr>
      <p:grpSpPr>
        <a:xfrm>
          <a:off x="0" y="0"/>
          <a:ext cx="0" cy="0"/>
          <a:chOff x="0" y="0"/>
          <a:chExt cx="0" cy="0"/>
        </a:xfrm>
      </p:grpSpPr>
      <p:sp>
        <p:nvSpPr>
          <p:cNvPr id="1130" name="Google Shape;1130;p108"/>
          <p:cNvSpPr txBox="1"/>
          <p:nvPr>
            <p:ph type="title"/>
          </p:nvPr>
        </p:nvSpPr>
        <p:spPr>
          <a:xfrm>
            <a:off x="3159479" y="4092218"/>
            <a:ext cx="18065042" cy="2779892"/>
          </a:xfrm>
          <a:prstGeom prst="rect">
            <a:avLst/>
          </a:prstGeom>
          <a:noFill/>
          <a:ln>
            <a:noFill/>
          </a:ln>
        </p:spPr>
        <p:txBody>
          <a:bodyPr anchorCtr="0" anchor="t" bIns="121900" lIns="121900" spcFirstLastPara="1" rIns="121900" wrap="square" tIns="121900">
            <a:noAutofit/>
          </a:bodyPr>
          <a:lstStyle/>
          <a:p>
            <a:pPr indent="0" lvl="0" marL="0" marR="0" rtl="0" algn="ctr">
              <a:lnSpc>
                <a:spcPct val="100000"/>
              </a:lnSpc>
              <a:spcBef>
                <a:spcPts val="0"/>
              </a:spcBef>
              <a:spcAft>
                <a:spcPts val="0"/>
              </a:spcAft>
              <a:buClr>
                <a:srgbClr val="101128"/>
              </a:buClr>
              <a:buSzPts val="9600"/>
              <a:buFont typeface="Proxima Nova"/>
              <a:buNone/>
            </a:pPr>
            <a:r>
              <a:rPr b="1" i="0" lang="en-US" sz="9600" u="none" cap="none" strike="noStrike">
                <a:solidFill>
                  <a:srgbClr val="101128"/>
                </a:solidFill>
                <a:latin typeface="Proxima Nova"/>
                <a:ea typeface="Proxima Nova"/>
                <a:cs typeface="Proxima Nova"/>
                <a:sym typeface="Proxima Nova"/>
              </a:rPr>
              <a:t>Design Assets</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4" name="Shape 1134"/>
        <p:cNvGrpSpPr/>
        <p:nvPr/>
      </p:nvGrpSpPr>
      <p:grpSpPr>
        <a:xfrm>
          <a:off x="0" y="0"/>
          <a:ext cx="0" cy="0"/>
          <a:chOff x="0" y="0"/>
          <a:chExt cx="0" cy="0"/>
        </a:xfrm>
      </p:grpSpPr>
      <p:sp>
        <p:nvSpPr>
          <p:cNvPr id="1135" name="Google Shape;1135;p109"/>
          <p:cNvSpPr txBox="1"/>
          <p:nvPr>
            <p:ph type="title"/>
          </p:nvPr>
        </p:nvSpPr>
        <p:spPr>
          <a:xfrm>
            <a:off x="862701" y="449447"/>
            <a:ext cx="22664700" cy="1694400"/>
          </a:xfrm>
          <a:prstGeom prst="rect">
            <a:avLst/>
          </a:prstGeom>
          <a:no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FFFFFF"/>
              </a:buClr>
              <a:buSzPts val="8000"/>
              <a:buFont typeface="Proxima Nova"/>
              <a:buNone/>
            </a:pPr>
            <a:r>
              <a:rPr b="1" i="0" lang="en-US" sz="8000" u="none" cap="none" strike="noStrike">
                <a:solidFill>
                  <a:srgbClr val="FFFFFF"/>
                </a:solidFill>
                <a:latin typeface="Proxima Nova"/>
                <a:ea typeface="Proxima Nova"/>
                <a:cs typeface="Proxima Nova"/>
                <a:sym typeface="Proxima Nova"/>
              </a:rPr>
              <a:t>Brand Colors</a:t>
            </a:r>
            <a:endParaRPr/>
          </a:p>
        </p:txBody>
      </p:sp>
      <p:sp>
        <p:nvSpPr>
          <p:cNvPr id="1136" name="Google Shape;1136;p109"/>
          <p:cNvSpPr txBox="1"/>
          <p:nvPr>
            <p:ph idx="1" type="body"/>
          </p:nvPr>
        </p:nvSpPr>
        <p:spPr>
          <a:xfrm>
            <a:off x="862701" y="3242735"/>
            <a:ext cx="6513155" cy="1723551"/>
          </a:xfrm>
          <a:prstGeom prst="rect">
            <a:avLst/>
          </a:prstGeom>
          <a:noFill/>
          <a:ln>
            <a:noFill/>
          </a:ln>
        </p:spPr>
        <p:txBody>
          <a:bodyPr anchorCtr="0" anchor="t" bIns="121900" lIns="121900" spcFirstLastPara="1" rIns="121900" wrap="square" tIns="121900">
            <a:noAutofit/>
          </a:bodyPr>
          <a:lstStyle/>
          <a:p>
            <a:pPr indent="0" lvl="0" marL="0" marR="0" rtl="0" algn="l">
              <a:lnSpc>
                <a:spcPct val="100000"/>
              </a:lnSpc>
              <a:spcBef>
                <a:spcPts val="0"/>
              </a:spcBef>
              <a:spcAft>
                <a:spcPts val="0"/>
              </a:spcAft>
              <a:buClr>
                <a:srgbClr val="FFFFFF"/>
              </a:buClr>
              <a:buSzPts val="4800"/>
              <a:buFont typeface="Proxima Nova"/>
              <a:buNone/>
            </a:pPr>
            <a:r>
              <a:rPr b="0" i="0" lang="en-US" sz="4800" u="none" cap="none" strike="noStrike">
                <a:solidFill>
                  <a:srgbClr val="FFFFFF"/>
                </a:solidFill>
                <a:latin typeface="Proxima Nova"/>
                <a:ea typeface="Proxima Nova"/>
                <a:cs typeface="Proxima Nova"/>
                <a:sym typeface="Proxima Nova"/>
              </a:rPr>
              <a:t>SpringOne Platform </a:t>
            </a:r>
            <a:br>
              <a:rPr b="0" i="0" lang="en-US" sz="4800" u="none" cap="none" strike="noStrike">
                <a:solidFill>
                  <a:srgbClr val="FFFFFF"/>
                </a:solidFill>
                <a:latin typeface="Proxima Nova"/>
                <a:ea typeface="Proxima Nova"/>
                <a:cs typeface="Proxima Nova"/>
                <a:sym typeface="Proxima Nova"/>
              </a:rPr>
            </a:br>
            <a:r>
              <a:rPr b="0" i="0" lang="en-US" sz="4800" u="none" cap="none" strike="noStrike">
                <a:solidFill>
                  <a:srgbClr val="FFFFFF"/>
                </a:solidFill>
                <a:latin typeface="Proxima Nova"/>
                <a:ea typeface="Proxima Nova"/>
                <a:cs typeface="Proxima Nova"/>
                <a:sym typeface="Proxima Nova"/>
              </a:rPr>
              <a:t>2018 Primary Colors</a:t>
            </a:r>
            <a:endParaRPr/>
          </a:p>
        </p:txBody>
      </p:sp>
      <p:sp>
        <p:nvSpPr>
          <p:cNvPr id="1137" name="Google Shape;1137;p109"/>
          <p:cNvSpPr txBox="1"/>
          <p:nvPr>
            <p:ph idx="12" type="sldNum"/>
          </p:nvPr>
        </p:nvSpPr>
        <p:spPr>
          <a:xfrm>
            <a:off x="23606717" y="12693696"/>
            <a:ext cx="411532" cy="523241"/>
          </a:xfrm>
          <a:prstGeom prst="rect">
            <a:avLst/>
          </a:prstGeom>
          <a:noFill/>
          <a:ln>
            <a:noFill/>
          </a:ln>
        </p:spPr>
        <p:txBody>
          <a:bodyPr anchorCtr="0" anchor="ctr" bIns="121900" lIns="121900" spcFirstLastPara="1" rIns="121900" wrap="square" tIns="121900">
            <a:noAutofit/>
          </a:bodyPr>
          <a:lstStyle/>
          <a:p>
            <a:pPr indent="0" lvl="0" marL="0" rtl="0" algn="r">
              <a:spcBef>
                <a:spcPts val="0"/>
              </a:spcBef>
              <a:spcAft>
                <a:spcPts val="0"/>
              </a:spcAft>
              <a:buClr>
                <a:srgbClr val="A3A4B5"/>
              </a:buClr>
              <a:buSzPts val="1800"/>
              <a:buFont typeface="Proxima Nova"/>
              <a:buNone/>
            </a:pPr>
            <a:fld id="{00000000-1234-1234-1234-123412341234}" type="slidenum">
              <a:rPr lang="en-US"/>
              <a:t>‹#›</a:t>
            </a:fld>
            <a:endParaRPr/>
          </a:p>
        </p:txBody>
      </p:sp>
      <p:sp>
        <p:nvSpPr>
          <p:cNvPr id="1138" name="Google Shape;1138;p109"/>
          <p:cNvSpPr/>
          <p:nvPr/>
        </p:nvSpPr>
        <p:spPr>
          <a:xfrm>
            <a:off x="1020738" y="5460997"/>
            <a:ext cx="1552225" cy="1552225"/>
          </a:xfrm>
          <a:prstGeom prst="rect">
            <a:avLst/>
          </a:prstGeom>
          <a:solidFill>
            <a:srgbClr val="101128"/>
          </a:solidFill>
          <a:ln cap="flat" cmpd="sng" w="25400">
            <a:solidFill>
              <a:srgbClr val="A3A4B5"/>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101128"/>
              </a:buClr>
              <a:buSzPts val="4800"/>
              <a:buFont typeface="Calibri"/>
              <a:buNone/>
            </a:pPr>
            <a:r>
              <a:t/>
            </a:r>
            <a:endParaRPr b="0" i="0" sz="4800" u="none" cap="none" strike="noStrike">
              <a:solidFill>
                <a:srgbClr val="101128"/>
              </a:solidFill>
              <a:latin typeface="Calibri"/>
              <a:ea typeface="Calibri"/>
              <a:cs typeface="Calibri"/>
              <a:sym typeface="Calibri"/>
            </a:endParaRPr>
          </a:p>
        </p:txBody>
      </p:sp>
      <p:sp>
        <p:nvSpPr>
          <p:cNvPr id="1139" name="Google Shape;1139;p109"/>
          <p:cNvSpPr/>
          <p:nvPr/>
        </p:nvSpPr>
        <p:spPr>
          <a:xfrm>
            <a:off x="1020738" y="7419621"/>
            <a:ext cx="1552225" cy="1552225"/>
          </a:xfrm>
          <a:prstGeom prst="rect">
            <a:avLst/>
          </a:prstGeom>
          <a:solidFill>
            <a:schemeClr val="accent1"/>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101128"/>
              </a:buClr>
              <a:buSzPts val="4800"/>
              <a:buFont typeface="Calibri"/>
              <a:buNone/>
            </a:pPr>
            <a:r>
              <a:t/>
            </a:r>
            <a:endParaRPr b="0" i="0" sz="4800" u="none" cap="none" strike="noStrike">
              <a:solidFill>
                <a:srgbClr val="101128"/>
              </a:solidFill>
              <a:latin typeface="Calibri"/>
              <a:ea typeface="Calibri"/>
              <a:cs typeface="Calibri"/>
              <a:sym typeface="Calibri"/>
            </a:endParaRPr>
          </a:p>
        </p:txBody>
      </p:sp>
      <p:sp>
        <p:nvSpPr>
          <p:cNvPr id="1140" name="Google Shape;1140;p109"/>
          <p:cNvSpPr/>
          <p:nvPr/>
        </p:nvSpPr>
        <p:spPr>
          <a:xfrm>
            <a:off x="2979362" y="5460997"/>
            <a:ext cx="1552225" cy="1552225"/>
          </a:xfrm>
          <a:prstGeom prst="rect">
            <a:avLst/>
          </a:prstGeom>
          <a:solidFill>
            <a:srgbClr val="FFFFFF"/>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101128"/>
              </a:buClr>
              <a:buSzPts val="4800"/>
              <a:buFont typeface="Calibri"/>
              <a:buNone/>
            </a:pPr>
            <a:r>
              <a:t/>
            </a:r>
            <a:endParaRPr b="0" i="0" sz="4800" u="none" cap="none" strike="noStrike">
              <a:solidFill>
                <a:srgbClr val="101128"/>
              </a:solidFill>
              <a:latin typeface="Calibri"/>
              <a:ea typeface="Calibri"/>
              <a:cs typeface="Calibri"/>
              <a:sym typeface="Calibri"/>
            </a:endParaRPr>
          </a:p>
        </p:txBody>
      </p:sp>
      <p:sp>
        <p:nvSpPr>
          <p:cNvPr id="1141" name="Google Shape;1141;p109"/>
          <p:cNvSpPr/>
          <p:nvPr/>
        </p:nvSpPr>
        <p:spPr>
          <a:xfrm>
            <a:off x="2979362" y="7419621"/>
            <a:ext cx="1552225" cy="1552225"/>
          </a:xfrm>
          <a:prstGeom prst="rect">
            <a:avLst/>
          </a:prstGeom>
          <a:solidFill>
            <a:srgbClr val="2E368F"/>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101128"/>
              </a:buClr>
              <a:buSzPts val="4800"/>
              <a:buFont typeface="Calibri"/>
              <a:buNone/>
            </a:pPr>
            <a:r>
              <a:t/>
            </a:r>
            <a:endParaRPr b="0" i="0" sz="4800" u="none" cap="none" strike="noStrike">
              <a:solidFill>
                <a:srgbClr val="101128"/>
              </a:solidFill>
              <a:latin typeface="Calibri"/>
              <a:ea typeface="Calibri"/>
              <a:cs typeface="Calibri"/>
              <a:sym typeface="Calibri"/>
            </a:endParaRPr>
          </a:p>
        </p:txBody>
      </p:sp>
      <p:sp>
        <p:nvSpPr>
          <p:cNvPr id="1142" name="Google Shape;1142;p109"/>
          <p:cNvSpPr/>
          <p:nvPr/>
        </p:nvSpPr>
        <p:spPr>
          <a:xfrm>
            <a:off x="7759705" y="5460997"/>
            <a:ext cx="1552225" cy="1552225"/>
          </a:xfrm>
          <a:prstGeom prst="rect">
            <a:avLst/>
          </a:prstGeom>
          <a:solidFill>
            <a:srgbClr val="6DB33F"/>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chemeClr val="accent4"/>
              </a:buClr>
              <a:buSzPts val="4800"/>
              <a:buFont typeface="Calibri"/>
              <a:buNone/>
            </a:pPr>
            <a:r>
              <a:t/>
            </a:r>
            <a:endParaRPr b="0" i="0" sz="4800" u="none" cap="none" strike="noStrike">
              <a:solidFill>
                <a:srgbClr val="101128"/>
              </a:solidFill>
              <a:latin typeface="Calibri"/>
              <a:ea typeface="Calibri"/>
              <a:cs typeface="Calibri"/>
              <a:sym typeface="Calibri"/>
            </a:endParaRPr>
          </a:p>
        </p:txBody>
      </p:sp>
      <p:sp>
        <p:nvSpPr>
          <p:cNvPr id="1143" name="Google Shape;1143;p109"/>
          <p:cNvSpPr/>
          <p:nvPr/>
        </p:nvSpPr>
        <p:spPr>
          <a:xfrm>
            <a:off x="7605355" y="3242735"/>
            <a:ext cx="3674534" cy="1620898"/>
          </a:xfrm>
          <a:prstGeom prst="rect">
            <a:avLst/>
          </a:prstGeom>
          <a:noFill/>
          <a:ln>
            <a:noFill/>
          </a:ln>
        </p:spPr>
        <p:txBody>
          <a:bodyPr anchorCtr="0" anchor="t" bIns="121900" lIns="121900" spcFirstLastPara="1" rIns="121900" wrap="square" tIns="121900">
            <a:noAutofit/>
          </a:bodyPr>
          <a:lstStyle/>
          <a:p>
            <a:pPr indent="0" lvl="0" marL="0" marR="0" rtl="0" algn="l">
              <a:lnSpc>
                <a:spcPct val="100000"/>
              </a:lnSpc>
              <a:spcBef>
                <a:spcPts val="0"/>
              </a:spcBef>
              <a:spcAft>
                <a:spcPts val="0"/>
              </a:spcAft>
              <a:buClr>
                <a:srgbClr val="FFFFFF"/>
              </a:buClr>
              <a:buSzPts val="4800"/>
              <a:buFont typeface="Arial"/>
              <a:buNone/>
            </a:pPr>
            <a:r>
              <a:rPr b="0" i="0" lang="en-US" sz="4800" u="none" cap="none" strike="noStrike">
                <a:solidFill>
                  <a:srgbClr val="FFFFFF"/>
                </a:solidFill>
                <a:latin typeface="Arial"/>
                <a:ea typeface="Arial"/>
                <a:cs typeface="Arial"/>
                <a:sym typeface="Arial"/>
              </a:rPr>
              <a:t>Spring</a:t>
            </a:r>
            <a:endParaRPr b="0" i="0" sz="6400" u="none" cap="none" strike="noStrike">
              <a:solidFill>
                <a:srgbClr val="101128"/>
              </a:solidFill>
              <a:latin typeface="Calibri"/>
              <a:ea typeface="Calibri"/>
              <a:cs typeface="Calibri"/>
              <a:sym typeface="Calibri"/>
            </a:endParaRPr>
          </a:p>
          <a:p>
            <a:pPr indent="0" lvl="0" marL="0" marR="0" rtl="0" algn="l">
              <a:lnSpc>
                <a:spcPct val="100000"/>
              </a:lnSpc>
              <a:spcBef>
                <a:spcPts val="0"/>
              </a:spcBef>
              <a:spcAft>
                <a:spcPts val="0"/>
              </a:spcAft>
              <a:buClr>
                <a:srgbClr val="FFFFFF"/>
              </a:buClr>
              <a:buSzPts val="4800"/>
              <a:buFont typeface="Arial"/>
              <a:buNone/>
            </a:pPr>
            <a:r>
              <a:rPr b="0" i="0" lang="en-US" sz="4800" u="none" cap="none" strike="noStrike">
                <a:solidFill>
                  <a:srgbClr val="FFFFFF"/>
                </a:solidFill>
                <a:latin typeface="Arial"/>
                <a:ea typeface="Arial"/>
                <a:cs typeface="Arial"/>
                <a:sym typeface="Arial"/>
              </a:rPr>
              <a:t>Brand Color</a:t>
            </a:r>
            <a:endParaRPr/>
          </a:p>
        </p:txBody>
      </p:sp>
      <p:sp>
        <p:nvSpPr>
          <p:cNvPr id="1144" name="Google Shape;1144;p109"/>
          <p:cNvSpPr/>
          <p:nvPr/>
        </p:nvSpPr>
        <p:spPr>
          <a:xfrm>
            <a:off x="12270489" y="3242735"/>
            <a:ext cx="4078545" cy="1620898"/>
          </a:xfrm>
          <a:prstGeom prst="rect">
            <a:avLst/>
          </a:prstGeom>
          <a:noFill/>
          <a:ln>
            <a:noFill/>
          </a:ln>
        </p:spPr>
        <p:txBody>
          <a:bodyPr anchorCtr="0" anchor="t" bIns="121900" lIns="121900" spcFirstLastPara="1" rIns="121900" wrap="square" tIns="121900">
            <a:noAutofit/>
          </a:bodyPr>
          <a:lstStyle/>
          <a:p>
            <a:pPr indent="0" lvl="0" marL="0" marR="0" rtl="0" algn="l">
              <a:lnSpc>
                <a:spcPct val="100000"/>
              </a:lnSpc>
              <a:spcBef>
                <a:spcPts val="0"/>
              </a:spcBef>
              <a:spcAft>
                <a:spcPts val="0"/>
              </a:spcAft>
              <a:buClr>
                <a:srgbClr val="FFFFFF"/>
              </a:buClr>
              <a:buSzPts val="4800"/>
              <a:buFont typeface="Arial"/>
              <a:buNone/>
            </a:pPr>
            <a:r>
              <a:rPr b="0" i="0" lang="en-US" sz="4800" u="none" cap="none" strike="noStrike">
                <a:solidFill>
                  <a:srgbClr val="FFFFFF"/>
                </a:solidFill>
                <a:latin typeface="Arial"/>
                <a:ea typeface="Arial"/>
                <a:cs typeface="Arial"/>
                <a:sym typeface="Arial"/>
              </a:rPr>
              <a:t>Pivotal</a:t>
            </a:r>
            <a:endParaRPr b="0" i="0" sz="6400" u="none" cap="none" strike="noStrike">
              <a:solidFill>
                <a:srgbClr val="101128"/>
              </a:solidFill>
              <a:latin typeface="Calibri"/>
              <a:ea typeface="Calibri"/>
              <a:cs typeface="Calibri"/>
              <a:sym typeface="Calibri"/>
            </a:endParaRPr>
          </a:p>
          <a:p>
            <a:pPr indent="0" lvl="0" marL="0" marR="0" rtl="0" algn="l">
              <a:lnSpc>
                <a:spcPct val="100000"/>
              </a:lnSpc>
              <a:spcBef>
                <a:spcPts val="0"/>
              </a:spcBef>
              <a:spcAft>
                <a:spcPts val="0"/>
              </a:spcAft>
              <a:buClr>
                <a:srgbClr val="FFFFFF"/>
              </a:buClr>
              <a:buSzPts val="4800"/>
              <a:buFont typeface="Arial"/>
              <a:buNone/>
            </a:pPr>
            <a:r>
              <a:rPr b="0" i="0" lang="en-US" sz="4800" u="none" cap="none" strike="noStrike">
                <a:solidFill>
                  <a:srgbClr val="FFFFFF"/>
                </a:solidFill>
                <a:latin typeface="Arial"/>
                <a:ea typeface="Arial"/>
                <a:cs typeface="Arial"/>
                <a:sym typeface="Arial"/>
              </a:rPr>
              <a:t>Brand Color</a:t>
            </a:r>
            <a:endParaRPr/>
          </a:p>
        </p:txBody>
      </p:sp>
      <p:sp>
        <p:nvSpPr>
          <p:cNvPr id="1145" name="Google Shape;1145;p109"/>
          <p:cNvSpPr/>
          <p:nvPr/>
        </p:nvSpPr>
        <p:spPr>
          <a:xfrm>
            <a:off x="12424839" y="5460997"/>
            <a:ext cx="1552225" cy="1552225"/>
          </a:xfrm>
          <a:prstGeom prst="rect">
            <a:avLst/>
          </a:prstGeom>
          <a:solidFill>
            <a:schemeClr val="accent1"/>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101128"/>
              </a:buClr>
              <a:buSzPts val="4800"/>
              <a:buFont typeface="Calibri"/>
              <a:buNone/>
            </a:pPr>
            <a:r>
              <a:t/>
            </a:r>
            <a:endParaRPr b="0" i="0" sz="4800" u="none" cap="none" strike="noStrike">
              <a:solidFill>
                <a:srgbClr val="101128"/>
              </a:solidFill>
              <a:latin typeface="Calibri"/>
              <a:ea typeface="Calibri"/>
              <a:cs typeface="Calibri"/>
              <a:sym typeface="Calibri"/>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9" name="Shape 1149"/>
        <p:cNvGrpSpPr/>
        <p:nvPr/>
      </p:nvGrpSpPr>
      <p:grpSpPr>
        <a:xfrm>
          <a:off x="0" y="0"/>
          <a:ext cx="0" cy="0"/>
          <a:chOff x="0" y="0"/>
          <a:chExt cx="0" cy="0"/>
        </a:xfrm>
      </p:grpSpPr>
      <p:sp>
        <p:nvSpPr>
          <p:cNvPr id="1150" name="Google Shape;1150;p110"/>
          <p:cNvSpPr txBox="1"/>
          <p:nvPr>
            <p:ph type="title"/>
          </p:nvPr>
        </p:nvSpPr>
        <p:spPr>
          <a:xfrm>
            <a:off x="862701" y="449447"/>
            <a:ext cx="22664700" cy="1694400"/>
          </a:xfrm>
          <a:prstGeom prst="rect">
            <a:avLst/>
          </a:prstGeom>
          <a:no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FFFFFF"/>
              </a:buClr>
              <a:buSzPts val="8000"/>
              <a:buFont typeface="Proxima Nova"/>
              <a:buNone/>
            </a:pPr>
            <a:r>
              <a:rPr b="1" i="0" lang="en-US" sz="8000" u="none" cap="none" strike="noStrike">
                <a:solidFill>
                  <a:srgbClr val="FFFFFF"/>
                </a:solidFill>
                <a:latin typeface="Proxima Nova"/>
                <a:ea typeface="Proxima Nova"/>
                <a:cs typeface="Proxima Nova"/>
                <a:sym typeface="Proxima Nova"/>
              </a:rPr>
              <a:t>Code Slide</a:t>
            </a:r>
            <a:endParaRPr/>
          </a:p>
        </p:txBody>
      </p:sp>
      <p:sp>
        <p:nvSpPr>
          <p:cNvPr id="1151" name="Google Shape;1151;p110"/>
          <p:cNvSpPr txBox="1"/>
          <p:nvPr>
            <p:ph idx="12" type="sldNum"/>
          </p:nvPr>
        </p:nvSpPr>
        <p:spPr>
          <a:xfrm>
            <a:off x="23549795" y="12693696"/>
            <a:ext cx="468453" cy="523241"/>
          </a:xfrm>
          <a:prstGeom prst="rect">
            <a:avLst/>
          </a:prstGeom>
          <a:noFill/>
          <a:ln>
            <a:noFill/>
          </a:ln>
        </p:spPr>
        <p:txBody>
          <a:bodyPr anchorCtr="0" anchor="ctr" bIns="121900" lIns="121900" spcFirstLastPara="1" rIns="121900" wrap="square" tIns="121900">
            <a:noAutofit/>
          </a:bodyPr>
          <a:lstStyle/>
          <a:p>
            <a:pPr indent="0" lvl="0" marL="0" rtl="0" algn="r">
              <a:spcBef>
                <a:spcPts val="0"/>
              </a:spcBef>
              <a:spcAft>
                <a:spcPts val="0"/>
              </a:spcAft>
              <a:buClr>
                <a:srgbClr val="A3A4B5"/>
              </a:buClr>
              <a:buSzPts val="1800"/>
              <a:buFont typeface="Proxima Nova"/>
              <a:buNone/>
            </a:pPr>
            <a:fld id="{00000000-1234-1234-1234-123412341234}" type="slidenum">
              <a:rPr lang="en-US"/>
              <a:t>‹#›</a:t>
            </a:fld>
            <a:endParaRPr/>
          </a:p>
        </p:txBody>
      </p:sp>
      <p:sp>
        <p:nvSpPr>
          <p:cNvPr id="1152" name="Google Shape;1152;p110"/>
          <p:cNvSpPr/>
          <p:nvPr/>
        </p:nvSpPr>
        <p:spPr>
          <a:xfrm>
            <a:off x="927101" y="2434167"/>
            <a:ext cx="22440898" cy="8839201"/>
          </a:xfrm>
          <a:prstGeom prst="rect">
            <a:avLst/>
          </a:prstGeom>
          <a:noFill/>
          <a:ln cap="flat" cmpd="sng" w="25400">
            <a:solidFill>
              <a:srgbClr val="2E368F"/>
            </a:solidFill>
            <a:prstDash val="solid"/>
            <a:miter lim="8000"/>
            <a:headEnd len="sm" w="sm" type="none"/>
            <a:tailEnd len="sm" w="sm" type="none"/>
          </a:ln>
        </p:spPr>
        <p:txBody>
          <a:bodyPr anchorCtr="0" anchor="t" bIns="121900" lIns="121900" spcFirstLastPara="1" rIns="121900" wrap="square" tIns="121900">
            <a:noAutofit/>
          </a:bodyPr>
          <a:lstStyle/>
          <a:p>
            <a:pPr indent="-914400" lvl="0" marL="914400" marR="0" rtl="0" algn="l">
              <a:lnSpc>
                <a:spcPct val="110000"/>
              </a:lnSpc>
              <a:spcBef>
                <a:spcPts val="0"/>
              </a:spcBef>
              <a:spcAft>
                <a:spcPts val="0"/>
              </a:spcAft>
              <a:buClr>
                <a:srgbClr val="101128"/>
              </a:buClr>
              <a:buSzPts val="4800"/>
              <a:buFont typeface="Calibri"/>
              <a:buNone/>
            </a:pPr>
            <a:r>
              <a:t/>
            </a:r>
            <a:endParaRPr b="0" i="0" sz="4800" u="none" cap="none" strike="noStrike">
              <a:solidFill>
                <a:srgbClr val="101128"/>
              </a:solidFill>
              <a:latin typeface="Calibri"/>
              <a:ea typeface="Calibri"/>
              <a:cs typeface="Calibri"/>
              <a:sym typeface="Calibri"/>
            </a:endParaRPr>
          </a:p>
        </p:txBody>
      </p:sp>
      <p:sp>
        <p:nvSpPr>
          <p:cNvPr id="1153" name="Google Shape;1153;p110"/>
          <p:cNvSpPr/>
          <p:nvPr/>
        </p:nvSpPr>
        <p:spPr>
          <a:xfrm>
            <a:off x="1934913" y="3095272"/>
            <a:ext cx="20425275" cy="5334001"/>
          </a:xfrm>
          <a:prstGeom prst="rect">
            <a:avLst/>
          </a:prstGeom>
          <a:noFill/>
          <a:ln>
            <a:noFill/>
          </a:ln>
        </p:spPr>
        <p:txBody>
          <a:bodyPr anchorCtr="0" anchor="t" bIns="25400" lIns="25400" spcFirstLastPara="1" rIns="25400" wrap="square" tIns="25400">
            <a:noAutofit/>
          </a:bodyPr>
          <a:lstStyle/>
          <a:p>
            <a:pPr indent="-914400" lvl="0" marL="914400" marR="0" rtl="0" algn="l">
              <a:lnSpc>
                <a:spcPct val="110000"/>
              </a:lnSpc>
              <a:spcBef>
                <a:spcPts val="0"/>
              </a:spcBef>
              <a:spcAft>
                <a:spcPts val="0"/>
              </a:spcAft>
              <a:buClr>
                <a:srgbClr val="2296CC"/>
              </a:buClr>
              <a:buSzPts val="4200"/>
              <a:buFont typeface="Lemon"/>
              <a:buNone/>
            </a:pPr>
            <a:r>
              <a:rPr i="0" lang="en-US" sz="4200" u="none" cap="none" strike="noStrike">
                <a:solidFill>
                  <a:srgbClr val="2296CC"/>
                </a:solidFill>
                <a:latin typeface="Roboto Mono"/>
                <a:ea typeface="Roboto Mono"/>
                <a:cs typeface="Roboto Mono"/>
                <a:sym typeface="Roboto Mono"/>
              </a:rPr>
              <a:t>// This is </a:t>
            </a:r>
            <a:r>
              <a:rPr lang="en-US" sz="4200">
                <a:solidFill>
                  <a:srgbClr val="2296CC"/>
                </a:solidFill>
                <a:latin typeface="Roboto Mono"/>
                <a:ea typeface="Roboto Mono"/>
                <a:cs typeface="Roboto Mono"/>
                <a:sym typeface="Roboto Mono"/>
              </a:rPr>
              <a:t>Roboto</a:t>
            </a:r>
            <a:r>
              <a:rPr i="0" lang="en-US" sz="4200" u="none" cap="none" strike="noStrike">
                <a:solidFill>
                  <a:srgbClr val="2296CC"/>
                </a:solidFill>
                <a:latin typeface="Roboto Mono"/>
                <a:ea typeface="Roboto Mono"/>
                <a:cs typeface="Roboto Mono"/>
                <a:sym typeface="Roboto Mono"/>
              </a:rPr>
              <a:t> Mono: 42pt or higher please</a:t>
            </a:r>
            <a:endParaRPr>
              <a:latin typeface="Roboto Mono"/>
              <a:ea typeface="Roboto Mono"/>
              <a:cs typeface="Roboto Mono"/>
              <a:sym typeface="Roboto Mono"/>
            </a:endParaRPr>
          </a:p>
          <a:p>
            <a:pPr indent="-914400" lvl="0" marL="914400" marR="0" rtl="0" algn="l">
              <a:lnSpc>
                <a:spcPct val="110000"/>
              </a:lnSpc>
              <a:spcBef>
                <a:spcPts val="600"/>
              </a:spcBef>
              <a:spcAft>
                <a:spcPts val="0"/>
              </a:spcAft>
              <a:buClr>
                <a:srgbClr val="9B8FD8"/>
              </a:buClr>
              <a:buSzPts val="4200"/>
              <a:buFont typeface="Lemon"/>
              <a:buNone/>
            </a:pPr>
            <a:r>
              <a:rPr i="0" lang="en-US" sz="4200" u="none" cap="none" strike="noStrike">
                <a:solidFill>
                  <a:srgbClr val="9B8FD8"/>
                </a:solidFill>
                <a:latin typeface="Roboto Mono"/>
                <a:ea typeface="Roboto Mono"/>
                <a:cs typeface="Roboto Mono"/>
                <a:sym typeface="Roboto Mono"/>
              </a:rPr>
              <a:t>public class </a:t>
            </a:r>
            <a:r>
              <a:rPr i="0" lang="en-US" sz="4200" u="none" cap="none" strike="noStrike">
                <a:solidFill>
                  <a:srgbClr val="FFFFFF"/>
                </a:solidFill>
                <a:latin typeface="Roboto Mono"/>
                <a:ea typeface="Roboto Mono"/>
                <a:cs typeface="Roboto Mono"/>
                <a:sym typeface="Roboto Mono"/>
              </a:rPr>
              <a:t>TransferServiceImpl implements TransferService {</a:t>
            </a:r>
            <a:endParaRPr>
              <a:latin typeface="Roboto Mono"/>
              <a:ea typeface="Roboto Mono"/>
              <a:cs typeface="Roboto Mono"/>
              <a:sym typeface="Roboto Mono"/>
            </a:endParaRPr>
          </a:p>
          <a:p>
            <a:pPr indent="-914400" lvl="0" marL="914400" marR="0" rtl="0" algn="l">
              <a:lnSpc>
                <a:spcPct val="110000"/>
              </a:lnSpc>
              <a:spcBef>
                <a:spcPts val="600"/>
              </a:spcBef>
              <a:spcAft>
                <a:spcPts val="0"/>
              </a:spcAft>
              <a:buClr>
                <a:srgbClr val="FFFFFF"/>
              </a:buClr>
              <a:buSzPts val="4200"/>
              <a:buFont typeface="Lemon"/>
              <a:buNone/>
            </a:pPr>
            <a:r>
              <a:rPr i="0" lang="en-US" sz="4200" u="none" cap="none" strike="noStrike">
                <a:solidFill>
                  <a:srgbClr val="FFFFFF"/>
                </a:solidFill>
                <a:latin typeface="Roboto Mono"/>
                <a:ea typeface="Roboto Mono"/>
                <a:cs typeface="Roboto Mono"/>
                <a:sym typeface="Roboto Mono"/>
              </a:rPr>
              <a:t>    </a:t>
            </a:r>
            <a:r>
              <a:rPr i="0" lang="en-US" sz="4200" u="none" cap="none" strike="noStrike">
                <a:solidFill>
                  <a:srgbClr val="9B8FD8"/>
                </a:solidFill>
                <a:latin typeface="Roboto Mono"/>
                <a:ea typeface="Roboto Mono"/>
                <a:cs typeface="Roboto Mono"/>
                <a:sym typeface="Roboto Mono"/>
              </a:rPr>
              <a:t>public</a:t>
            </a:r>
            <a:r>
              <a:rPr i="0" lang="en-US" sz="4200" u="none" cap="none" strike="noStrike">
                <a:solidFill>
                  <a:srgbClr val="FFFFFF"/>
                </a:solidFill>
                <a:latin typeface="Roboto Mono"/>
                <a:ea typeface="Roboto Mono"/>
                <a:cs typeface="Roboto Mono"/>
                <a:sym typeface="Roboto Mono"/>
              </a:rPr>
              <a:t> TransferServiceImpl(AccountRepository ar) {</a:t>
            </a:r>
            <a:endParaRPr>
              <a:latin typeface="Roboto Mono"/>
              <a:ea typeface="Roboto Mono"/>
              <a:cs typeface="Roboto Mono"/>
              <a:sym typeface="Roboto Mono"/>
            </a:endParaRPr>
          </a:p>
          <a:p>
            <a:pPr indent="-914400" lvl="0" marL="914400" marR="0" rtl="0" algn="l">
              <a:lnSpc>
                <a:spcPct val="110000"/>
              </a:lnSpc>
              <a:spcBef>
                <a:spcPts val="600"/>
              </a:spcBef>
              <a:spcAft>
                <a:spcPts val="0"/>
              </a:spcAft>
              <a:buClr>
                <a:srgbClr val="FFFFFF"/>
              </a:buClr>
              <a:buSzPts val="4200"/>
              <a:buFont typeface="Lemon"/>
              <a:buNone/>
            </a:pPr>
            <a:r>
              <a:rPr i="0" lang="en-US" sz="4200" u="none" cap="none" strike="noStrike">
                <a:solidFill>
                  <a:srgbClr val="FFFFFF"/>
                </a:solidFill>
                <a:latin typeface="Roboto Mono"/>
                <a:ea typeface="Roboto Mono"/>
                <a:cs typeface="Roboto Mono"/>
                <a:sym typeface="Roboto Mono"/>
              </a:rPr>
              <a:t>        </a:t>
            </a:r>
            <a:r>
              <a:rPr i="0" lang="en-US" sz="4200" u="none" cap="none" strike="noStrike">
                <a:solidFill>
                  <a:srgbClr val="9B8FD8"/>
                </a:solidFill>
                <a:latin typeface="Roboto Mono"/>
                <a:ea typeface="Roboto Mono"/>
                <a:cs typeface="Roboto Mono"/>
                <a:sym typeface="Roboto Mono"/>
              </a:rPr>
              <a:t>this.</a:t>
            </a:r>
            <a:r>
              <a:rPr i="0" lang="en-US" sz="4200" u="none" cap="none" strike="noStrike">
                <a:solidFill>
                  <a:schemeClr val="accent1"/>
                </a:solidFill>
                <a:latin typeface="Roboto Mono"/>
                <a:ea typeface="Roboto Mono"/>
                <a:cs typeface="Roboto Mono"/>
                <a:sym typeface="Roboto Mono"/>
              </a:rPr>
              <a:t>accountRepository</a:t>
            </a:r>
            <a:r>
              <a:rPr i="0" lang="en-US" sz="4200" u="none" cap="none" strike="noStrike">
                <a:solidFill>
                  <a:srgbClr val="FFFFFF"/>
                </a:solidFill>
                <a:latin typeface="Roboto Mono"/>
                <a:ea typeface="Roboto Mono"/>
                <a:cs typeface="Roboto Mono"/>
                <a:sym typeface="Roboto Mono"/>
              </a:rPr>
              <a:t> = ar;</a:t>
            </a:r>
            <a:endParaRPr>
              <a:latin typeface="Roboto Mono"/>
              <a:ea typeface="Roboto Mono"/>
              <a:cs typeface="Roboto Mono"/>
              <a:sym typeface="Roboto Mono"/>
            </a:endParaRPr>
          </a:p>
          <a:p>
            <a:pPr indent="-914400" lvl="0" marL="914400" marR="0" rtl="0" algn="l">
              <a:lnSpc>
                <a:spcPct val="110000"/>
              </a:lnSpc>
              <a:spcBef>
                <a:spcPts val="600"/>
              </a:spcBef>
              <a:spcAft>
                <a:spcPts val="0"/>
              </a:spcAft>
              <a:buClr>
                <a:srgbClr val="FFFFFF"/>
              </a:buClr>
              <a:buSzPts val="4200"/>
              <a:buFont typeface="Lemon"/>
              <a:buNone/>
            </a:pPr>
            <a:r>
              <a:rPr i="0" lang="en-US" sz="4200" u="none" cap="none" strike="noStrike">
                <a:solidFill>
                  <a:srgbClr val="FFFFFF"/>
                </a:solidFill>
                <a:latin typeface="Roboto Mono"/>
                <a:ea typeface="Roboto Mono"/>
                <a:cs typeface="Roboto Mono"/>
                <a:sym typeface="Roboto Mono"/>
              </a:rPr>
              <a:t>    }</a:t>
            </a:r>
            <a:endParaRPr>
              <a:latin typeface="Roboto Mono"/>
              <a:ea typeface="Roboto Mono"/>
              <a:cs typeface="Roboto Mono"/>
              <a:sym typeface="Roboto Mono"/>
            </a:endParaRPr>
          </a:p>
          <a:p>
            <a:pPr indent="-914400" lvl="0" marL="914400" marR="0" rtl="0" algn="l">
              <a:lnSpc>
                <a:spcPct val="110000"/>
              </a:lnSpc>
              <a:spcBef>
                <a:spcPts val="600"/>
              </a:spcBef>
              <a:spcAft>
                <a:spcPts val="0"/>
              </a:spcAft>
              <a:buClr>
                <a:srgbClr val="FFFFFF"/>
              </a:buClr>
              <a:buSzPts val="4200"/>
              <a:buFont typeface="Lemon"/>
              <a:buNone/>
            </a:pPr>
            <a:r>
              <a:rPr i="0" lang="en-US" sz="4200" u="none" cap="none" strike="noStrike">
                <a:solidFill>
                  <a:srgbClr val="FFFFFF"/>
                </a:solidFill>
                <a:latin typeface="Roboto Mono"/>
                <a:ea typeface="Roboto Mono"/>
                <a:cs typeface="Roboto Mono"/>
                <a:sym typeface="Roboto Mono"/>
              </a:rPr>
              <a:t>    …</a:t>
            </a:r>
            <a:endParaRPr>
              <a:latin typeface="Roboto Mono"/>
              <a:ea typeface="Roboto Mono"/>
              <a:cs typeface="Roboto Mono"/>
              <a:sym typeface="Roboto Mono"/>
            </a:endParaRPr>
          </a:p>
          <a:p>
            <a:pPr indent="-914400" lvl="0" marL="914400" marR="0" rtl="0" algn="l">
              <a:lnSpc>
                <a:spcPct val="110000"/>
              </a:lnSpc>
              <a:spcBef>
                <a:spcPts val="600"/>
              </a:spcBef>
              <a:spcAft>
                <a:spcPts val="0"/>
              </a:spcAft>
              <a:buClr>
                <a:srgbClr val="FFFFFF"/>
              </a:buClr>
              <a:buSzPts val="4200"/>
              <a:buFont typeface="Lemon"/>
              <a:buNone/>
            </a:pPr>
            <a:r>
              <a:rPr i="0" lang="en-US" sz="4200" u="none" cap="none" strike="noStrike">
                <a:solidFill>
                  <a:srgbClr val="FFFFFF"/>
                </a:solidFill>
                <a:latin typeface="Roboto Mono"/>
                <a:ea typeface="Roboto Mono"/>
                <a:cs typeface="Roboto Mono"/>
                <a:sym typeface="Roboto Mono"/>
              </a:rPr>
              <a:t>}</a:t>
            </a:r>
            <a:endParaRPr>
              <a:latin typeface="Roboto Mono"/>
              <a:ea typeface="Roboto Mono"/>
              <a:cs typeface="Roboto Mono"/>
              <a:sym typeface="Roboto Mono"/>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7" name="Shape 1157"/>
        <p:cNvGrpSpPr/>
        <p:nvPr/>
      </p:nvGrpSpPr>
      <p:grpSpPr>
        <a:xfrm>
          <a:off x="0" y="0"/>
          <a:ext cx="0" cy="0"/>
          <a:chOff x="0" y="0"/>
          <a:chExt cx="0" cy="0"/>
        </a:xfrm>
      </p:grpSpPr>
      <p:sp>
        <p:nvSpPr>
          <p:cNvPr id="1158" name="Google Shape;1158;p111"/>
          <p:cNvSpPr txBox="1"/>
          <p:nvPr>
            <p:ph type="title"/>
          </p:nvPr>
        </p:nvSpPr>
        <p:spPr>
          <a:xfrm>
            <a:off x="862701" y="449447"/>
            <a:ext cx="22664700" cy="1694400"/>
          </a:xfrm>
          <a:prstGeom prst="rect">
            <a:avLst/>
          </a:prstGeom>
          <a:no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FFFFFF"/>
              </a:buClr>
              <a:buSzPts val="8000"/>
              <a:buFont typeface="Proxima Nova"/>
              <a:buNone/>
            </a:pPr>
            <a:r>
              <a:rPr b="1" i="0" lang="en-US" sz="8000" u="none" cap="none" strike="noStrike">
                <a:solidFill>
                  <a:srgbClr val="FFFFFF"/>
                </a:solidFill>
                <a:latin typeface="Proxima Nova"/>
                <a:ea typeface="Proxima Nova"/>
                <a:cs typeface="Proxima Nova"/>
                <a:sym typeface="Proxima Nova"/>
              </a:rPr>
              <a:t>Pivotal Logos on Dark Background</a:t>
            </a:r>
            <a:endParaRPr/>
          </a:p>
        </p:txBody>
      </p:sp>
      <p:sp>
        <p:nvSpPr>
          <p:cNvPr id="1159" name="Google Shape;1159;p111"/>
          <p:cNvSpPr txBox="1"/>
          <p:nvPr>
            <p:ph idx="12" type="sldNum"/>
          </p:nvPr>
        </p:nvSpPr>
        <p:spPr>
          <a:xfrm>
            <a:off x="23556883" y="12693696"/>
            <a:ext cx="461366" cy="523241"/>
          </a:xfrm>
          <a:prstGeom prst="rect">
            <a:avLst/>
          </a:prstGeom>
          <a:noFill/>
          <a:ln>
            <a:noFill/>
          </a:ln>
        </p:spPr>
        <p:txBody>
          <a:bodyPr anchorCtr="0" anchor="ctr" bIns="121900" lIns="121900" spcFirstLastPara="1" rIns="121900" wrap="square" tIns="121900">
            <a:noAutofit/>
          </a:bodyPr>
          <a:lstStyle/>
          <a:p>
            <a:pPr indent="0" lvl="0" marL="0" rtl="0" algn="r">
              <a:spcBef>
                <a:spcPts val="0"/>
              </a:spcBef>
              <a:spcAft>
                <a:spcPts val="0"/>
              </a:spcAft>
              <a:buClr>
                <a:srgbClr val="A3A4B5"/>
              </a:buClr>
              <a:buSzPts val="1800"/>
              <a:buFont typeface="Proxima Nova"/>
              <a:buNone/>
            </a:pPr>
            <a:fld id="{00000000-1234-1234-1234-123412341234}" type="slidenum">
              <a:rPr lang="en-US"/>
              <a:t>‹#›</a:t>
            </a:fld>
            <a:endParaRPr/>
          </a:p>
        </p:txBody>
      </p:sp>
      <p:pic>
        <p:nvPicPr>
          <p:cNvPr descr="Pivotal-OnDark.png" id="1160" name="Google Shape;1160;p111"/>
          <p:cNvPicPr preferRelativeResize="0"/>
          <p:nvPr/>
        </p:nvPicPr>
        <p:blipFill rotWithShape="1">
          <a:blip r:embed="rId3">
            <a:alphaModFix/>
          </a:blip>
          <a:srcRect b="0" l="0" r="0" t="0"/>
          <a:stretch/>
        </p:blipFill>
        <p:spPr>
          <a:xfrm>
            <a:off x="1453482" y="3661746"/>
            <a:ext cx="2468006" cy="591046"/>
          </a:xfrm>
          <a:prstGeom prst="rect">
            <a:avLst/>
          </a:prstGeom>
          <a:noFill/>
          <a:ln>
            <a:noFill/>
          </a:ln>
        </p:spPr>
      </p:pic>
      <p:sp>
        <p:nvSpPr>
          <p:cNvPr id="1161" name="Google Shape;1161;p111"/>
          <p:cNvSpPr/>
          <p:nvPr/>
        </p:nvSpPr>
        <p:spPr>
          <a:xfrm>
            <a:off x="1219193" y="9180536"/>
            <a:ext cx="18900689" cy="2453641"/>
          </a:xfrm>
          <a:prstGeom prst="rect">
            <a:avLst/>
          </a:prstGeom>
          <a:noFill/>
          <a:ln>
            <a:noFill/>
          </a:ln>
        </p:spPr>
        <p:txBody>
          <a:bodyPr anchorCtr="0" anchor="t" bIns="121900" lIns="121900" spcFirstLastPara="1" rIns="121900" wrap="square" tIns="121900">
            <a:noAutofit/>
          </a:bodyPr>
          <a:lstStyle/>
          <a:p>
            <a:pPr indent="0" lvl="0" marL="0" marR="0" rtl="0" algn="l">
              <a:lnSpc>
                <a:spcPct val="100000"/>
              </a:lnSpc>
              <a:spcBef>
                <a:spcPts val="0"/>
              </a:spcBef>
              <a:spcAft>
                <a:spcPts val="0"/>
              </a:spcAft>
              <a:buClr>
                <a:srgbClr val="FFFFFF"/>
              </a:buClr>
              <a:buSzPts val="4800"/>
              <a:buFont typeface="Proxima Nova"/>
              <a:buNone/>
            </a:pPr>
            <a:r>
              <a:rPr b="0" i="0" lang="en-US" sz="4800" u="none" cap="none" strike="noStrike">
                <a:solidFill>
                  <a:srgbClr val="FFFFFF"/>
                </a:solidFill>
                <a:latin typeface="Proxima Nova"/>
                <a:ea typeface="Proxima Nova"/>
                <a:cs typeface="Proxima Nova"/>
                <a:sym typeface="Proxima Nova"/>
              </a:rPr>
              <a:t>Looking for more Pivotal logos, PCF services icons, or OSS logos?</a:t>
            </a:r>
            <a:endParaRPr/>
          </a:p>
          <a:p>
            <a:pPr indent="0" lvl="0" marL="0" marR="0" rtl="0" algn="l">
              <a:lnSpc>
                <a:spcPct val="100000"/>
              </a:lnSpc>
              <a:spcBef>
                <a:spcPts val="0"/>
              </a:spcBef>
              <a:spcAft>
                <a:spcPts val="0"/>
              </a:spcAft>
              <a:buClr>
                <a:srgbClr val="FFFFFF"/>
              </a:buClr>
              <a:buSzPts val="4800"/>
              <a:buFont typeface="Proxima Nova"/>
              <a:buNone/>
            </a:pPr>
            <a:r>
              <a:rPr b="0" i="0" lang="en-US" sz="4800" u="none" cap="none" strike="noStrike">
                <a:solidFill>
                  <a:srgbClr val="FFFFFF"/>
                </a:solidFill>
                <a:latin typeface="Proxima Nova"/>
                <a:ea typeface="Proxima Nova"/>
                <a:cs typeface="Proxima Nova"/>
                <a:sym typeface="Proxima Nova"/>
              </a:rPr>
              <a:t>Visit: </a:t>
            </a:r>
            <a:r>
              <a:rPr b="0" i="0" lang="en-US" sz="4800" u="sng" cap="none" strike="noStrike">
                <a:solidFill>
                  <a:schemeClr val="accent1"/>
                </a:solidFill>
                <a:latin typeface="Proxima Nova"/>
                <a:ea typeface="Proxima Nova"/>
                <a:cs typeface="Proxima Nova"/>
                <a:sym typeface="Proxima Nova"/>
                <a:hlinkClick r:id="rId4">
                  <a:extLst>
                    <a:ext uri="{A12FA001-AC4F-418D-AE19-62706E023703}">
                      <ahyp:hlinkClr val="tx"/>
                    </a:ext>
                  </a:extLst>
                </a:hlinkClick>
              </a:rPr>
              <a:t>brandfolder.com/pivotal-assets</a:t>
            </a:r>
            <a:endParaRPr>
              <a:solidFill>
                <a:schemeClr val="accent1"/>
              </a:solidFill>
            </a:endParaRPr>
          </a:p>
        </p:txBody>
      </p:sp>
      <p:pic>
        <p:nvPicPr>
          <p:cNvPr descr="PivotalLabs-Logo-OnDark.png" id="1162" name="Google Shape;1162;p111"/>
          <p:cNvPicPr preferRelativeResize="0"/>
          <p:nvPr/>
        </p:nvPicPr>
        <p:blipFill rotWithShape="1">
          <a:blip r:embed="rId5">
            <a:alphaModFix/>
          </a:blip>
          <a:srcRect b="0" l="0" r="0" t="0"/>
          <a:stretch/>
        </p:blipFill>
        <p:spPr>
          <a:xfrm>
            <a:off x="5748962" y="3452794"/>
            <a:ext cx="4318246" cy="1008951"/>
          </a:xfrm>
          <a:prstGeom prst="rect">
            <a:avLst/>
          </a:prstGeom>
          <a:noFill/>
          <a:ln>
            <a:noFill/>
          </a:ln>
        </p:spPr>
      </p:pic>
      <p:pic>
        <p:nvPicPr>
          <p:cNvPr descr="PivotalCloudFoundry-Logo-Horizontal-OnDark.png" id="1163" name="Google Shape;1163;p111"/>
          <p:cNvPicPr preferRelativeResize="0"/>
          <p:nvPr/>
        </p:nvPicPr>
        <p:blipFill rotWithShape="1">
          <a:blip r:embed="rId6">
            <a:alphaModFix/>
          </a:blip>
          <a:srcRect b="0" l="0" r="0" t="0"/>
          <a:stretch/>
        </p:blipFill>
        <p:spPr>
          <a:xfrm>
            <a:off x="12123880" y="3509125"/>
            <a:ext cx="4238110" cy="896289"/>
          </a:xfrm>
          <a:prstGeom prst="rect">
            <a:avLst/>
          </a:prstGeom>
          <a:noFill/>
          <a:ln>
            <a:noFill/>
          </a:ln>
        </p:spPr>
      </p:pic>
      <p:pic>
        <p:nvPicPr>
          <p:cNvPr id="1164" name="Google Shape;1164;p111"/>
          <p:cNvPicPr preferRelativeResize="0"/>
          <p:nvPr/>
        </p:nvPicPr>
        <p:blipFill rotWithShape="1">
          <a:blip r:embed="rId7">
            <a:alphaModFix/>
          </a:blip>
          <a:srcRect b="0" l="0" r="0" t="0"/>
          <a:stretch/>
        </p:blipFill>
        <p:spPr>
          <a:xfrm>
            <a:off x="18418659" y="3417087"/>
            <a:ext cx="3637596" cy="1080367"/>
          </a:xfrm>
          <a:prstGeom prst="rect">
            <a:avLst/>
          </a:prstGeom>
          <a:noFill/>
          <a:ln>
            <a:noFill/>
          </a:ln>
        </p:spPr>
      </p:pic>
      <p:pic>
        <p:nvPicPr>
          <p:cNvPr id="1165" name="Google Shape;1165;p111"/>
          <p:cNvPicPr preferRelativeResize="0"/>
          <p:nvPr/>
        </p:nvPicPr>
        <p:blipFill rotWithShape="1">
          <a:blip r:embed="rId8">
            <a:alphaModFix/>
          </a:blip>
          <a:srcRect b="0" l="0" r="0" t="0"/>
          <a:stretch/>
        </p:blipFill>
        <p:spPr>
          <a:xfrm>
            <a:off x="19410702" y="5736895"/>
            <a:ext cx="1639409" cy="1633911"/>
          </a:xfrm>
          <a:prstGeom prst="rect">
            <a:avLst/>
          </a:prstGeom>
          <a:noFill/>
          <a:ln>
            <a:noFill/>
          </a:ln>
        </p:spPr>
      </p:pic>
      <p:pic>
        <p:nvPicPr>
          <p:cNvPr id="1166" name="Google Shape;1166;p111"/>
          <p:cNvPicPr preferRelativeResize="0"/>
          <p:nvPr/>
        </p:nvPicPr>
        <p:blipFill rotWithShape="1">
          <a:blip r:embed="rId9">
            <a:alphaModFix/>
          </a:blip>
          <a:srcRect b="0" l="0" r="0" t="0"/>
          <a:stretch/>
        </p:blipFill>
        <p:spPr>
          <a:xfrm>
            <a:off x="13024760" y="5844936"/>
            <a:ext cx="2125686" cy="1417830"/>
          </a:xfrm>
          <a:prstGeom prst="rect">
            <a:avLst/>
          </a:prstGeom>
          <a:noFill/>
          <a:ln>
            <a:noFill/>
          </a:ln>
        </p:spPr>
      </p:pic>
      <p:pic>
        <p:nvPicPr>
          <p:cNvPr id="1167" name="Google Shape;1167;p111"/>
          <p:cNvPicPr preferRelativeResize="0"/>
          <p:nvPr/>
        </p:nvPicPr>
        <p:blipFill rotWithShape="1">
          <a:blip r:embed="rId10">
            <a:alphaModFix/>
          </a:blip>
          <a:srcRect b="0" l="0" r="0" t="0"/>
          <a:stretch/>
        </p:blipFill>
        <p:spPr>
          <a:xfrm>
            <a:off x="6752610" y="5674154"/>
            <a:ext cx="2011894" cy="1759396"/>
          </a:xfrm>
          <a:prstGeom prst="rect">
            <a:avLst/>
          </a:prstGeom>
          <a:noFill/>
          <a:ln>
            <a:noFill/>
          </a:ln>
        </p:spPr>
      </p:pic>
      <p:cxnSp>
        <p:nvCxnSpPr>
          <p:cNvPr id="1168" name="Google Shape;1168;p111"/>
          <p:cNvCxnSpPr/>
          <p:nvPr/>
        </p:nvCxnSpPr>
        <p:spPr>
          <a:xfrm flipH="1" rot="10800000">
            <a:off x="4898239" y="3096047"/>
            <a:ext cx="1" cy="4878050"/>
          </a:xfrm>
          <a:prstGeom prst="straightConnector1">
            <a:avLst/>
          </a:prstGeom>
          <a:noFill/>
          <a:ln cap="flat" cmpd="sng" w="12700">
            <a:solidFill>
              <a:srgbClr val="73758F"/>
            </a:solidFill>
            <a:prstDash val="solid"/>
            <a:round/>
            <a:headEnd len="sm" w="sm" type="none"/>
            <a:tailEnd len="sm" w="sm" type="none"/>
          </a:ln>
        </p:spPr>
      </p:cxnSp>
      <p:cxnSp>
        <p:nvCxnSpPr>
          <p:cNvPr id="1169" name="Google Shape;1169;p111"/>
          <p:cNvCxnSpPr/>
          <p:nvPr/>
        </p:nvCxnSpPr>
        <p:spPr>
          <a:xfrm flipH="1" rot="10800000">
            <a:off x="11133395" y="3096047"/>
            <a:ext cx="1" cy="4878050"/>
          </a:xfrm>
          <a:prstGeom prst="straightConnector1">
            <a:avLst/>
          </a:prstGeom>
          <a:noFill/>
          <a:ln cap="flat" cmpd="sng" w="12700">
            <a:solidFill>
              <a:srgbClr val="73758F"/>
            </a:solidFill>
            <a:prstDash val="solid"/>
            <a:round/>
            <a:headEnd len="sm" w="sm" type="none"/>
            <a:tailEnd len="sm" w="sm" type="none"/>
          </a:ln>
        </p:spPr>
      </p:cxnSp>
      <p:cxnSp>
        <p:nvCxnSpPr>
          <p:cNvPr id="1170" name="Google Shape;1170;p111"/>
          <p:cNvCxnSpPr/>
          <p:nvPr/>
        </p:nvCxnSpPr>
        <p:spPr>
          <a:xfrm flipH="1" rot="10800000">
            <a:off x="17368553" y="3096047"/>
            <a:ext cx="1" cy="4878050"/>
          </a:xfrm>
          <a:prstGeom prst="straightConnector1">
            <a:avLst/>
          </a:prstGeom>
          <a:noFill/>
          <a:ln cap="flat" cmpd="sng" w="12700">
            <a:solidFill>
              <a:srgbClr val="73758F"/>
            </a:solidFill>
            <a:prstDash val="solid"/>
            <a:round/>
            <a:headEnd len="sm" w="sm" type="none"/>
            <a:tailEnd len="sm" w="sm" type="none"/>
          </a:ln>
        </p:spPr>
      </p:cxn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4" name="Shape 1174"/>
        <p:cNvGrpSpPr/>
        <p:nvPr/>
      </p:nvGrpSpPr>
      <p:grpSpPr>
        <a:xfrm>
          <a:off x="0" y="0"/>
          <a:ext cx="0" cy="0"/>
          <a:chOff x="0" y="0"/>
          <a:chExt cx="0" cy="0"/>
        </a:xfrm>
      </p:grpSpPr>
      <p:sp>
        <p:nvSpPr>
          <p:cNvPr id="1175" name="Google Shape;1175;p112"/>
          <p:cNvSpPr txBox="1"/>
          <p:nvPr>
            <p:ph type="title"/>
          </p:nvPr>
        </p:nvSpPr>
        <p:spPr>
          <a:xfrm>
            <a:off x="862701" y="449447"/>
            <a:ext cx="22664766" cy="1694391"/>
          </a:xfrm>
          <a:prstGeom prst="rect">
            <a:avLst/>
          </a:prstGeom>
          <a:no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101128"/>
              </a:buClr>
              <a:buSzPts val="8000"/>
              <a:buFont typeface="Proxima Nova"/>
              <a:buNone/>
            </a:pPr>
            <a:r>
              <a:rPr b="1" i="0" lang="en-US" sz="8000" u="none" cap="none" strike="noStrike">
                <a:solidFill>
                  <a:srgbClr val="101128"/>
                </a:solidFill>
                <a:latin typeface="Proxima Nova"/>
                <a:ea typeface="Proxima Nova"/>
                <a:cs typeface="Proxima Nova"/>
                <a:sym typeface="Proxima Nova"/>
              </a:rPr>
              <a:t>Pivotal Logos on Light Background</a:t>
            </a:r>
            <a:endParaRPr/>
          </a:p>
        </p:txBody>
      </p:sp>
      <p:pic>
        <p:nvPicPr>
          <p:cNvPr descr="Pivotal-OnDark.png" id="1176" name="Google Shape;1176;p112"/>
          <p:cNvPicPr preferRelativeResize="0"/>
          <p:nvPr/>
        </p:nvPicPr>
        <p:blipFill rotWithShape="1">
          <a:blip r:embed="rId3">
            <a:alphaModFix/>
          </a:blip>
          <a:srcRect b="0" l="0" r="0" t="0"/>
          <a:stretch/>
        </p:blipFill>
        <p:spPr>
          <a:xfrm>
            <a:off x="1453482" y="3661746"/>
            <a:ext cx="2468006" cy="591046"/>
          </a:xfrm>
          <a:prstGeom prst="rect">
            <a:avLst/>
          </a:prstGeom>
          <a:noFill/>
          <a:ln>
            <a:noFill/>
          </a:ln>
        </p:spPr>
      </p:pic>
      <p:sp>
        <p:nvSpPr>
          <p:cNvPr id="1177" name="Google Shape;1177;p112"/>
          <p:cNvSpPr/>
          <p:nvPr/>
        </p:nvSpPr>
        <p:spPr>
          <a:xfrm>
            <a:off x="1219193" y="9180538"/>
            <a:ext cx="18900689" cy="1717041"/>
          </a:xfrm>
          <a:prstGeom prst="rect">
            <a:avLst/>
          </a:prstGeom>
          <a:noFill/>
          <a:ln>
            <a:noFill/>
          </a:ln>
        </p:spPr>
        <p:txBody>
          <a:bodyPr anchorCtr="0" anchor="t" bIns="121900" lIns="121900" spcFirstLastPara="1" rIns="121900" wrap="square" tIns="121900">
            <a:noAutofit/>
          </a:bodyPr>
          <a:lstStyle/>
          <a:p>
            <a:pPr indent="0" lvl="0" marL="0" marR="0" rtl="0" algn="l">
              <a:lnSpc>
                <a:spcPct val="100000"/>
              </a:lnSpc>
              <a:spcBef>
                <a:spcPts val="0"/>
              </a:spcBef>
              <a:spcAft>
                <a:spcPts val="0"/>
              </a:spcAft>
              <a:buClr>
                <a:srgbClr val="4D4E5F"/>
              </a:buClr>
              <a:buSzPts val="4800"/>
              <a:buFont typeface="Proxima Nova"/>
              <a:buNone/>
            </a:pPr>
            <a:r>
              <a:rPr b="0" i="0" lang="en-US" sz="4800" u="none" cap="none" strike="noStrike">
                <a:solidFill>
                  <a:srgbClr val="4D4E5F"/>
                </a:solidFill>
                <a:latin typeface="Proxima Nova"/>
                <a:ea typeface="Proxima Nova"/>
                <a:cs typeface="Proxima Nova"/>
                <a:sym typeface="Proxima Nova"/>
              </a:rPr>
              <a:t>Looking for more Pivotal logos, PCF services icons, or OSS logos?</a:t>
            </a:r>
            <a:endParaRPr/>
          </a:p>
          <a:p>
            <a:pPr indent="0" lvl="0" marL="0" marR="0" rtl="0" algn="l">
              <a:lnSpc>
                <a:spcPct val="100000"/>
              </a:lnSpc>
              <a:spcBef>
                <a:spcPts val="0"/>
              </a:spcBef>
              <a:spcAft>
                <a:spcPts val="0"/>
              </a:spcAft>
              <a:buClr>
                <a:srgbClr val="4D4E5F"/>
              </a:buClr>
              <a:buSzPts val="4800"/>
              <a:buFont typeface="Proxima Nova"/>
              <a:buNone/>
            </a:pPr>
            <a:r>
              <a:rPr b="0" i="0" lang="en-US" sz="4800" u="none" cap="none" strike="noStrike">
                <a:solidFill>
                  <a:srgbClr val="4D4E5F"/>
                </a:solidFill>
                <a:latin typeface="Proxima Nova"/>
                <a:ea typeface="Proxima Nova"/>
                <a:cs typeface="Proxima Nova"/>
                <a:sym typeface="Proxima Nova"/>
              </a:rPr>
              <a:t>Visit: </a:t>
            </a:r>
            <a:r>
              <a:rPr b="0" i="0" lang="en-US" sz="4800" u="sng" cap="none" strike="noStrike">
                <a:solidFill>
                  <a:schemeClr val="accent1"/>
                </a:solidFill>
                <a:latin typeface="Proxima Nova"/>
                <a:ea typeface="Proxima Nova"/>
                <a:cs typeface="Proxima Nova"/>
                <a:sym typeface="Proxima Nova"/>
                <a:hlinkClick r:id="rId4">
                  <a:extLst>
                    <a:ext uri="{A12FA001-AC4F-418D-AE19-62706E023703}">
                      <ahyp:hlinkClr val="tx"/>
                    </a:ext>
                  </a:extLst>
                </a:hlinkClick>
              </a:rPr>
              <a:t>brandfolder.com/pivotal-assets</a:t>
            </a:r>
            <a:endParaRPr>
              <a:solidFill>
                <a:schemeClr val="accent1"/>
              </a:solidFill>
            </a:endParaRPr>
          </a:p>
        </p:txBody>
      </p:sp>
      <p:pic>
        <p:nvPicPr>
          <p:cNvPr id="1178" name="Google Shape;1178;p112"/>
          <p:cNvPicPr preferRelativeResize="0"/>
          <p:nvPr/>
        </p:nvPicPr>
        <p:blipFill rotWithShape="1">
          <a:blip r:embed="rId5">
            <a:alphaModFix/>
          </a:blip>
          <a:srcRect b="0" l="0" r="0" t="0"/>
          <a:stretch/>
        </p:blipFill>
        <p:spPr>
          <a:xfrm>
            <a:off x="19410702" y="5736895"/>
            <a:ext cx="1639409" cy="1633911"/>
          </a:xfrm>
          <a:prstGeom prst="rect">
            <a:avLst/>
          </a:prstGeom>
          <a:noFill/>
          <a:ln>
            <a:noFill/>
          </a:ln>
        </p:spPr>
      </p:pic>
      <p:pic>
        <p:nvPicPr>
          <p:cNvPr id="1179" name="Google Shape;1179;p112"/>
          <p:cNvPicPr preferRelativeResize="0"/>
          <p:nvPr/>
        </p:nvPicPr>
        <p:blipFill rotWithShape="1">
          <a:blip r:embed="rId6">
            <a:alphaModFix/>
          </a:blip>
          <a:srcRect b="0" l="0" r="0" t="0"/>
          <a:stretch/>
        </p:blipFill>
        <p:spPr>
          <a:xfrm>
            <a:off x="13024760" y="5844936"/>
            <a:ext cx="2125686" cy="1417830"/>
          </a:xfrm>
          <a:prstGeom prst="rect">
            <a:avLst/>
          </a:prstGeom>
          <a:noFill/>
          <a:ln>
            <a:noFill/>
          </a:ln>
        </p:spPr>
      </p:pic>
      <p:pic>
        <p:nvPicPr>
          <p:cNvPr id="1180" name="Google Shape;1180;p112"/>
          <p:cNvPicPr preferRelativeResize="0"/>
          <p:nvPr/>
        </p:nvPicPr>
        <p:blipFill rotWithShape="1">
          <a:blip r:embed="rId7">
            <a:alphaModFix/>
          </a:blip>
          <a:srcRect b="0" l="0" r="0" t="0"/>
          <a:stretch/>
        </p:blipFill>
        <p:spPr>
          <a:xfrm>
            <a:off x="6752610" y="5674154"/>
            <a:ext cx="2011894" cy="1759396"/>
          </a:xfrm>
          <a:prstGeom prst="rect">
            <a:avLst/>
          </a:prstGeom>
          <a:noFill/>
          <a:ln>
            <a:noFill/>
          </a:ln>
        </p:spPr>
      </p:pic>
      <p:pic>
        <p:nvPicPr>
          <p:cNvPr id="1181" name="Google Shape;1181;p112"/>
          <p:cNvPicPr preferRelativeResize="0"/>
          <p:nvPr/>
        </p:nvPicPr>
        <p:blipFill rotWithShape="1">
          <a:blip r:embed="rId8">
            <a:alphaModFix/>
          </a:blip>
          <a:srcRect b="0" l="0" r="0" t="0"/>
          <a:stretch/>
        </p:blipFill>
        <p:spPr>
          <a:xfrm>
            <a:off x="5748962" y="3452794"/>
            <a:ext cx="4311743" cy="1008951"/>
          </a:xfrm>
          <a:prstGeom prst="rect">
            <a:avLst/>
          </a:prstGeom>
          <a:noFill/>
          <a:ln>
            <a:noFill/>
          </a:ln>
        </p:spPr>
      </p:pic>
      <p:pic>
        <p:nvPicPr>
          <p:cNvPr id="1182" name="Google Shape;1182;p112"/>
          <p:cNvPicPr preferRelativeResize="0"/>
          <p:nvPr/>
        </p:nvPicPr>
        <p:blipFill rotWithShape="1">
          <a:blip r:embed="rId9">
            <a:alphaModFix/>
          </a:blip>
          <a:srcRect b="0" l="0" r="0" t="0"/>
          <a:stretch/>
        </p:blipFill>
        <p:spPr>
          <a:xfrm>
            <a:off x="12123880" y="3509125"/>
            <a:ext cx="4238110" cy="894244"/>
          </a:xfrm>
          <a:prstGeom prst="rect">
            <a:avLst/>
          </a:prstGeom>
          <a:noFill/>
          <a:ln>
            <a:noFill/>
          </a:ln>
        </p:spPr>
      </p:pic>
      <p:pic>
        <p:nvPicPr>
          <p:cNvPr id="1183" name="Google Shape;1183;p112"/>
          <p:cNvPicPr preferRelativeResize="0"/>
          <p:nvPr/>
        </p:nvPicPr>
        <p:blipFill rotWithShape="1">
          <a:blip r:embed="rId10">
            <a:alphaModFix/>
          </a:blip>
          <a:srcRect b="0" l="0" r="0" t="0"/>
          <a:stretch/>
        </p:blipFill>
        <p:spPr>
          <a:xfrm>
            <a:off x="1453479" y="3661746"/>
            <a:ext cx="2512836" cy="591046"/>
          </a:xfrm>
          <a:prstGeom prst="rect">
            <a:avLst/>
          </a:prstGeom>
          <a:noFill/>
          <a:ln>
            <a:noFill/>
          </a:ln>
        </p:spPr>
      </p:pic>
      <p:pic>
        <p:nvPicPr>
          <p:cNvPr id="1184" name="Google Shape;1184;p112"/>
          <p:cNvPicPr preferRelativeResize="0"/>
          <p:nvPr/>
        </p:nvPicPr>
        <p:blipFill rotWithShape="1">
          <a:blip r:embed="rId11">
            <a:alphaModFix/>
          </a:blip>
          <a:srcRect b="0" l="0" r="0" t="0"/>
          <a:stretch/>
        </p:blipFill>
        <p:spPr>
          <a:xfrm>
            <a:off x="18418659" y="3417087"/>
            <a:ext cx="3637596" cy="1080367"/>
          </a:xfrm>
          <a:prstGeom prst="rect">
            <a:avLst/>
          </a:prstGeom>
          <a:noFill/>
          <a:ln>
            <a:noFill/>
          </a:ln>
        </p:spPr>
      </p:pic>
      <p:cxnSp>
        <p:nvCxnSpPr>
          <p:cNvPr id="1185" name="Google Shape;1185;p112"/>
          <p:cNvCxnSpPr/>
          <p:nvPr/>
        </p:nvCxnSpPr>
        <p:spPr>
          <a:xfrm flipH="1" rot="10800000">
            <a:off x="4898239" y="3096047"/>
            <a:ext cx="1" cy="4878050"/>
          </a:xfrm>
          <a:prstGeom prst="straightConnector1">
            <a:avLst/>
          </a:prstGeom>
          <a:noFill/>
          <a:ln cap="flat" cmpd="sng" w="12700">
            <a:solidFill>
              <a:srgbClr val="73758F"/>
            </a:solidFill>
            <a:prstDash val="solid"/>
            <a:round/>
            <a:headEnd len="sm" w="sm" type="none"/>
            <a:tailEnd len="sm" w="sm" type="none"/>
          </a:ln>
        </p:spPr>
      </p:cxnSp>
      <p:cxnSp>
        <p:nvCxnSpPr>
          <p:cNvPr id="1186" name="Google Shape;1186;p112"/>
          <p:cNvCxnSpPr/>
          <p:nvPr/>
        </p:nvCxnSpPr>
        <p:spPr>
          <a:xfrm flipH="1" rot="10800000">
            <a:off x="11133395" y="3096047"/>
            <a:ext cx="1" cy="4878050"/>
          </a:xfrm>
          <a:prstGeom prst="straightConnector1">
            <a:avLst/>
          </a:prstGeom>
          <a:noFill/>
          <a:ln cap="flat" cmpd="sng" w="12700">
            <a:solidFill>
              <a:srgbClr val="73758F"/>
            </a:solidFill>
            <a:prstDash val="solid"/>
            <a:round/>
            <a:headEnd len="sm" w="sm" type="none"/>
            <a:tailEnd len="sm" w="sm" type="none"/>
          </a:ln>
        </p:spPr>
      </p:cxnSp>
      <p:cxnSp>
        <p:nvCxnSpPr>
          <p:cNvPr id="1187" name="Google Shape;1187;p112"/>
          <p:cNvCxnSpPr/>
          <p:nvPr/>
        </p:nvCxnSpPr>
        <p:spPr>
          <a:xfrm flipH="1" rot="10800000">
            <a:off x="17368553" y="3096047"/>
            <a:ext cx="1" cy="4878050"/>
          </a:xfrm>
          <a:prstGeom prst="straightConnector1">
            <a:avLst/>
          </a:prstGeom>
          <a:noFill/>
          <a:ln cap="flat" cmpd="sng" w="12700">
            <a:solidFill>
              <a:srgbClr val="73758F"/>
            </a:solidFill>
            <a:prstDash val="solid"/>
            <a:round/>
            <a:headEnd len="sm" w="sm" type="none"/>
            <a:tailEnd len="sm" w="sm" type="none"/>
          </a:ln>
        </p:spPr>
      </p:cxnSp>
      <p:sp>
        <p:nvSpPr>
          <p:cNvPr id="1188" name="Google Shape;1188;p112"/>
          <p:cNvSpPr/>
          <p:nvPr/>
        </p:nvSpPr>
        <p:spPr>
          <a:xfrm>
            <a:off x="23556655" y="12693696"/>
            <a:ext cx="461595" cy="523241"/>
          </a:xfrm>
          <a:prstGeom prst="rect">
            <a:avLst/>
          </a:prstGeom>
          <a:noFill/>
          <a:ln>
            <a:noFill/>
          </a:ln>
        </p:spPr>
        <p:txBody>
          <a:bodyPr anchorCtr="0" anchor="ctr" bIns="121900" lIns="121900" spcFirstLastPara="1" rIns="121900" wrap="square" tIns="121900">
            <a:noAutofit/>
          </a:bodyPr>
          <a:lstStyle/>
          <a:p>
            <a:pPr indent="0" lvl="0" marL="0" marR="0" rtl="0" algn="r">
              <a:lnSpc>
                <a:spcPct val="100000"/>
              </a:lnSpc>
              <a:spcBef>
                <a:spcPts val="0"/>
              </a:spcBef>
              <a:spcAft>
                <a:spcPts val="0"/>
              </a:spcAft>
              <a:buClr>
                <a:srgbClr val="A3A4B5"/>
              </a:buClr>
              <a:buSzPts val="1800"/>
              <a:buFont typeface="Proxima Nova"/>
              <a:buNone/>
            </a:pPr>
            <a:fld id="{00000000-1234-1234-1234-123412341234}" type="slidenum">
              <a:rPr b="0" i="0" lang="en-US" sz="1800" u="none" cap="none" strike="noStrike">
                <a:solidFill>
                  <a:srgbClr val="A3A4B5"/>
                </a:solidFill>
                <a:latin typeface="Proxima Nova"/>
                <a:ea typeface="Proxima Nova"/>
                <a:cs typeface="Proxima Nova"/>
                <a:sym typeface="Proxima Nova"/>
              </a:rPr>
              <a:t>‹#›</a:t>
            </a:fld>
            <a:r>
              <a:rPr b="0" i="0" lang="en-US" sz="1800" u="none" cap="none" strike="noStrike">
                <a:solidFill>
                  <a:srgbClr val="A3A4B5"/>
                </a:solidFill>
                <a:latin typeface="Proxima Nova"/>
                <a:ea typeface="Proxima Nova"/>
                <a:cs typeface="Proxima Nova"/>
                <a:sym typeface="Proxima Nova"/>
              </a:rPr>
              <a:t>￼</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2" name="Shape 1192"/>
        <p:cNvGrpSpPr/>
        <p:nvPr/>
      </p:nvGrpSpPr>
      <p:grpSpPr>
        <a:xfrm>
          <a:off x="0" y="0"/>
          <a:ext cx="0" cy="0"/>
          <a:chOff x="0" y="0"/>
          <a:chExt cx="0" cy="0"/>
        </a:xfrm>
      </p:grpSpPr>
      <p:sp>
        <p:nvSpPr>
          <p:cNvPr id="1193" name="Google Shape;1193;p113"/>
          <p:cNvSpPr/>
          <p:nvPr/>
        </p:nvSpPr>
        <p:spPr>
          <a:xfrm>
            <a:off x="2255636" y="3153604"/>
            <a:ext cx="20904830" cy="2434069"/>
          </a:xfrm>
          <a:prstGeom prst="rect">
            <a:avLst/>
          </a:prstGeom>
          <a:solidFill>
            <a:srgbClr val="2E368F"/>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101128"/>
              </a:buClr>
              <a:buSzPts val="4800"/>
              <a:buFont typeface="Calibri"/>
              <a:buNone/>
            </a:pPr>
            <a:r>
              <a:t/>
            </a:r>
            <a:endParaRPr b="0" i="0" sz="4800" u="none" cap="none" strike="noStrike">
              <a:solidFill>
                <a:srgbClr val="101128"/>
              </a:solidFill>
              <a:latin typeface="Calibri"/>
              <a:ea typeface="Calibri"/>
              <a:cs typeface="Calibri"/>
              <a:sym typeface="Calibri"/>
            </a:endParaRPr>
          </a:p>
        </p:txBody>
      </p:sp>
      <p:sp>
        <p:nvSpPr>
          <p:cNvPr id="1194" name="Google Shape;1194;p113"/>
          <p:cNvSpPr txBox="1"/>
          <p:nvPr>
            <p:ph type="title"/>
          </p:nvPr>
        </p:nvSpPr>
        <p:spPr>
          <a:xfrm>
            <a:off x="862701" y="449447"/>
            <a:ext cx="22664700" cy="1694400"/>
          </a:xfrm>
          <a:prstGeom prst="rect">
            <a:avLst/>
          </a:prstGeom>
          <a:no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FFFFFF"/>
              </a:buClr>
              <a:buSzPts val="8000"/>
              <a:buFont typeface="Proxima Nova"/>
              <a:buNone/>
            </a:pPr>
            <a:r>
              <a:rPr b="1" i="0" lang="en-US" sz="8000" u="none" cap="none" strike="noStrike">
                <a:solidFill>
                  <a:srgbClr val="FFFFFF"/>
                </a:solidFill>
                <a:latin typeface="Proxima Nova"/>
                <a:ea typeface="Proxima Nova"/>
                <a:cs typeface="Proxima Nova"/>
                <a:sym typeface="Proxima Nova"/>
              </a:rPr>
              <a:t>Event Logos</a:t>
            </a:r>
            <a:endParaRPr/>
          </a:p>
        </p:txBody>
      </p:sp>
      <p:sp>
        <p:nvSpPr>
          <p:cNvPr id="1195" name="Google Shape;1195;p113"/>
          <p:cNvSpPr txBox="1"/>
          <p:nvPr>
            <p:ph idx="12" type="sldNum"/>
          </p:nvPr>
        </p:nvSpPr>
        <p:spPr>
          <a:xfrm>
            <a:off x="23549339" y="12693696"/>
            <a:ext cx="468910" cy="523241"/>
          </a:xfrm>
          <a:prstGeom prst="rect">
            <a:avLst/>
          </a:prstGeom>
          <a:noFill/>
          <a:ln>
            <a:noFill/>
          </a:ln>
        </p:spPr>
        <p:txBody>
          <a:bodyPr anchorCtr="0" anchor="ctr" bIns="121900" lIns="121900" spcFirstLastPara="1" rIns="121900" wrap="square" tIns="121900">
            <a:noAutofit/>
          </a:bodyPr>
          <a:lstStyle/>
          <a:p>
            <a:pPr indent="0" lvl="0" marL="0" rtl="0" algn="r">
              <a:spcBef>
                <a:spcPts val="0"/>
              </a:spcBef>
              <a:spcAft>
                <a:spcPts val="0"/>
              </a:spcAft>
              <a:buClr>
                <a:srgbClr val="A3A4B5"/>
              </a:buClr>
              <a:buSzPts val="1800"/>
              <a:buFont typeface="Proxima Nova"/>
              <a:buNone/>
            </a:pPr>
            <a:fld id="{00000000-1234-1234-1234-123412341234}" type="slidenum">
              <a:rPr lang="en-US"/>
              <a:t>‹#›</a:t>
            </a:fld>
            <a:endParaRPr/>
          </a:p>
        </p:txBody>
      </p:sp>
      <p:sp>
        <p:nvSpPr>
          <p:cNvPr id="1196" name="Google Shape;1196;p113"/>
          <p:cNvSpPr txBox="1"/>
          <p:nvPr>
            <p:ph idx="1" type="body"/>
          </p:nvPr>
        </p:nvSpPr>
        <p:spPr>
          <a:xfrm>
            <a:off x="540967" y="4193869"/>
            <a:ext cx="1581122" cy="624841"/>
          </a:xfrm>
          <a:prstGeom prst="rect">
            <a:avLst/>
          </a:prstGeom>
          <a:noFill/>
          <a:ln>
            <a:noFill/>
          </a:ln>
        </p:spPr>
        <p:txBody>
          <a:bodyPr anchorCtr="0" anchor="t" bIns="121900" lIns="121900" spcFirstLastPara="1" rIns="121900" wrap="square" tIns="121900">
            <a:noAutofit/>
          </a:bodyPr>
          <a:lstStyle/>
          <a:p>
            <a:pPr indent="0" lvl="0" marL="0" marR="0" rtl="0" algn="l">
              <a:lnSpc>
                <a:spcPct val="100000"/>
              </a:lnSpc>
              <a:spcBef>
                <a:spcPts val="0"/>
              </a:spcBef>
              <a:spcAft>
                <a:spcPts val="0"/>
              </a:spcAft>
              <a:buClr>
                <a:srgbClr val="FFFFFF"/>
              </a:buClr>
              <a:buSzPts val="2484"/>
              <a:buFont typeface="Proxima Nova"/>
              <a:buNone/>
            </a:pPr>
            <a:r>
              <a:rPr b="0" i="0" lang="en-US" sz="2484" u="none" cap="none" strike="noStrike">
                <a:solidFill>
                  <a:srgbClr val="FFFFFF"/>
                </a:solidFill>
                <a:latin typeface="Proxima Nova"/>
                <a:ea typeface="Proxima Nova"/>
                <a:cs typeface="Proxima Nova"/>
                <a:sym typeface="Proxima Nova"/>
              </a:rPr>
              <a:t>On dark</a:t>
            </a:r>
            <a:endParaRPr/>
          </a:p>
        </p:txBody>
      </p:sp>
      <p:sp>
        <p:nvSpPr>
          <p:cNvPr id="1197" name="Google Shape;1197;p113"/>
          <p:cNvSpPr/>
          <p:nvPr/>
        </p:nvSpPr>
        <p:spPr>
          <a:xfrm>
            <a:off x="4008067" y="2238069"/>
            <a:ext cx="6670279" cy="624841"/>
          </a:xfrm>
          <a:prstGeom prst="rect">
            <a:avLst/>
          </a:prstGeom>
          <a:noFill/>
          <a:ln>
            <a:noFill/>
          </a:ln>
        </p:spPr>
        <p:txBody>
          <a:bodyPr anchorCtr="0" anchor="t" bIns="121900" lIns="121900" spcFirstLastPara="1" rIns="121900" wrap="square" tIns="121900">
            <a:noAutofit/>
          </a:bodyPr>
          <a:lstStyle/>
          <a:p>
            <a:pPr indent="0" lvl="0" marL="0" marR="0" rtl="0" algn="ctr">
              <a:lnSpc>
                <a:spcPct val="100000"/>
              </a:lnSpc>
              <a:spcBef>
                <a:spcPts val="0"/>
              </a:spcBef>
              <a:spcAft>
                <a:spcPts val="0"/>
              </a:spcAft>
              <a:buClr>
                <a:srgbClr val="FFFFFF"/>
              </a:buClr>
              <a:buSzPts val="2484"/>
              <a:buFont typeface="Proxima Nova"/>
              <a:buNone/>
            </a:pPr>
            <a:r>
              <a:rPr b="0" i="0" lang="en-US" sz="2484" u="none" cap="none" strike="noStrike">
                <a:solidFill>
                  <a:srgbClr val="FFFFFF"/>
                </a:solidFill>
                <a:latin typeface="Proxima Nova"/>
                <a:ea typeface="Proxima Nova"/>
                <a:cs typeface="Proxima Nova"/>
                <a:sym typeface="Proxima Nova"/>
              </a:rPr>
              <a:t>Horizontal</a:t>
            </a:r>
            <a:endParaRPr/>
          </a:p>
        </p:txBody>
      </p:sp>
      <p:sp>
        <p:nvSpPr>
          <p:cNvPr id="1198" name="Google Shape;1198;p113"/>
          <p:cNvSpPr/>
          <p:nvPr/>
        </p:nvSpPr>
        <p:spPr>
          <a:xfrm>
            <a:off x="14490642" y="2238069"/>
            <a:ext cx="6670279" cy="624841"/>
          </a:xfrm>
          <a:prstGeom prst="rect">
            <a:avLst/>
          </a:prstGeom>
          <a:noFill/>
          <a:ln>
            <a:noFill/>
          </a:ln>
        </p:spPr>
        <p:txBody>
          <a:bodyPr anchorCtr="0" anchor="t" bIns="121900" lIns="121900" spcFirstLastPara="1" rIns="121900" wrap="square" tIns="121900">
            <a:noAutofit/>
          </a:bodyPr>
          <a:lstStyle/>
          <a:p>
            <a:pPr indent="0" lvl="0" marL="0" marR="0" rtl="0" algn="ctr">
              <a:lnSpc>
                <a:spcPct val="100000"/>
              </a:lnSpc>
              <a:spcBef>
                <a:spcPts val="0"/>
              </a:spcBef>
              <a:spcAft>
                <a:spcPts val="0"/>
              </a:spcAft>
              <a:buClr>
                <a:srgbClr val="FFFFFF"/>
              </a:buClr>
              <a:buSzPts val="2484"/>
              <a:buFont typeface="Proxima Nova"/>
              <a:buNone/>
            </a:pPr>
            <a:r>
              <a:rPr b="0" i="0" lang="en-US" sz="2484" u="none" cap="none" strike="noStrike">
                <a:solidFill>
                  <a:srgbClr val="FFFFFF"/>
                </a:solidFill>
                <a:latin typeface="Proxima Nova"/>
                <a:ea typeface="Proxima Nova"/>
                <a:cs typeface="Proxima Nova"/>
                <a:sym typeface="Proxima Nova"/>
              </a:rPr>
              <a:t>Vertical</a:t>
            </a:r>
            <a:endParaRPr/>
          </a:p>
        </p:txBody>
      </p:sp>
      <p:sp>
        <p:nvSpPr>
          <p:cNvPr id="1199" name="Google Shape;1199;p113"/>
          <p:cNvSpPr/>
          <p:nvPr/>
        </p:nvSpPr>
        <p:spPr>
          <a:xfrm>
            <a:off x="540967" y="7019175"/>
            <a:ext cx="1581122" cy="624841"/>
          </a:xfrm>
          <a:prstGeom prst="rect">
            <a:avLst/>
          </a:prstGeom>
          <a:noFill/>
          <a:ln>
            <a:noFill/>
          </a:ln>
        </p:spPr>
        <p:txBody>
          <a:bodyPr anchorCtr="0" anchor="t" bIns="121900" lIns="121900" spcFirstLastPara="1" rIns="121900" wrap="square" tIns="121900">
            <a:noAutofit/>
          </a:bodyPr>
          <a:lstStyle/>
          <a:p>
            <a:pPr indent="0" lvl="0" marL="0" marR="0" rtl="0" algn="l">
              <a:lnSpc>
                <a:spcPct val="100000"/>
              </a:lnSpc>
              <a:spcBef>
                <a:spcPts val="0"/>
              </a:spcBef>
              <a:spcAft>
                <a:spcPts val="0"/>
              </a:spcAft>
              <a:buClr>
                <a:srgbClr val="FFFFFF"/>
              </a:buClr>
              <a:buSzPts val="2484"/>
              <a:buFont typeface="Proxima Nova"/>
              <a:buNone/>
            </a:pPr>
            <a:r>
              <a:rPr b="0" i="0" lang="en-US" sz="2484" u="none" cap="none" strike="noStrike">
                <a:solidFill>
                  <a:srgbClr val="FFFFFF"/>
                </a:solidFill>
                <a:latin typeface="Proxima Nova"/>
                <a:ea typeface="Proxima Nova"/>
                <a:cs typeface="Proxima Nova"/>
                <a:sym typeface="Proxima Nova"/>
              </a:rPr>
              <a:t>On light</a:t>
            </a:r>
            <a:endParaRPr/>
          </a:p>
        </p:txBody>
      </p:sp>
      <p:sp>
        <p:nvSpPr>
          <p:cNvPr id="1200" name="Google Shape;1200;p113"/>
          <p:cNvSpPr/>
          <p:nvPr/>
        </p:nvSpPr>
        <p:spPr>
          <a:xfrm>
            <a:off x="540967" y="10106040"/>
            <a:ext cx="1581122" cy="624841"/>
          </a:xfrm>
          <a:prstGeom prst="rect">
            <a:avLst/>
          </a:prstGeom>
          <a:noFill/>
          <a:ln>
            <a:noFill/>
          </a:ln>
        </p:spPr>
        <p:txBody>
          <a:bodyPr anchorCtr="0" anchor="t" bIns="121900" lIns="121900" spcFirstLastPara="1" rIns="121900" wrap="square" tIns="121900">
            <a:noAutofit/>
          </a:bodyPr>
          <a:lstStyle/>
          <a:p>
            <a:pPr indent="0" lvl="0" marL="0" marR="0" rtl="0" algn="l">
              <a:lnSpc>
                <a:spcPct val="100000"/>
              </a:lnSpc>
              <a:spcBef>
                <a:spcPts val="0"/>
              </a:spcBef>
              <a:spcAft>
                <a:spcPts val="0"/>
              </a:spcAft>
              <a:buClr>
                <a:srgbClr val="FFFFFF"/>
              </a:buClr>
              <a:buSzPts val="2484"/>
              <a:buFont typeface="Proxima Nova"/>
              <a:buNone/>
            </a:pPr>
            <a:r>
              <a:rPr b="0" i="0" lang="en-US" sz="2484" u="none" cap="none" strike="noStrike">
                <a:solidFill>
                  <a:srgbClr val="FFFFFF"/>
                </a:solidFill>
                <a:latin typeface="Proxima Nova"/>
                <a:ea typeface="Proxima Nova"/>
                <a:cs typeface="Proxima Nova"/>
                <a:sym typeface="Proxima Nova"/>
              </a:rPr>
              <a:t>On </a:t>
            </a:r>
            <a:r>
              <a:rPr lang="en-US" sz="2484">
                <a:solidFill>
                  <a:srgbClr val="FFFFFF"/>
                </a:solidFill>
                <a:latin typeface="Proxima Nova"/>
                <a:ea typeface="Proxima Nova"/>
                <a:cs typeface="Proxima Nova"/>
                <a:sym typeface="Proxima Nova"/>
              </a:rPr>
              <a:t>mint</a:t>
            </a:r>
            <a:endParaRPr/>
          </a:p>
        </p:txBody>
      </p:sp>
      <p:sp>
        <p:nvSpPr>
          <p:cNvPr id="1201" name="Google Shape;1201;p113"/>
          <p:cNvSpPr/>
          <p:nvPr/>
        </p:nvSpPr>
        <p:spPr>
          <a:xfrm>
            <a:off x="2277532" y="6051061"/>
            <a:ext cx="20930333" cy="2434069"/>
          </a:xfrm>
          <a:prstGeom prst="rect">
            <a:avLst/>
          </a:prstGeom>
          <a:solidFill>
            <a:srgbClr val="FFFFFF"/>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101128"/>
              </a:buClr>
              <a:buSzPts val="4800"/>
              <a:buFont typeface="Calibri"/>
              <a:buNone/>
            </a:pPr>
            <a:r>
              <a:t/>
            </a:r>
            <a:endParaRPr b="0" i="0" sz="4800" u="none" cap="none" strike="noStrike">
              <a:solidFill>
                <a:srgbClr val="101128"/>
              </a:solidFill>
              <a:latin typeface="Calibri"/>
              <a:ea typeface="Calibri"/>
              <a:cs typeface="Calibri"/>
              <a:sym typeface="Calibri"/>
            </a:endParaRPr>
          </a:p>
        </p:txBody>
      </p:sp>
      <p:pic>
        <p:nvPicPr>
          <p:cNvPr id="1202" name="Google Shape;1202;p113"/>
          <p:cNvPicPr preferRelativeResize="0"/>
          <p:nvPr/>
        </p:nvPicPr>
        <p:blipFill rotWithShape="1">
          <a:blip r:embed="rId3">
            <a:alphaModFix/>
          </a:blip>
          <a:srcRect b="0" l="0" r="0" t="0"/>
          <a:stretch/>
        </p:blipFill>
        <p:spPr>
          <a:xfrm>
            <a:off x="3875168" y="9552861"/>
            <a:ext cx="8887796" cy="1121599"/>
          </a:xfrm>
          <a:prstGeom prst="rect">
            <a:avLst/>
          </a:prstGeom>
          <a:noFill/>
          <a:ln>
            <a:noFill/>
          </a:ln>
        </p:spPr>
      </p:pic>
      <p:sp>
        <p:nvSpPr>
          <p:cNvPr id="1203" name="Google Shape;1203;p113"/>
          <p:cNvSpPr/>
          <p:nvPr/>
        </p:nvSpPr>
        <p:spPr>
          <a:xfrm>
            <a:off x="2277532" y="9039006"/>
            <a:ext cx="20904828" cy="2434068"/>
          </a:xfrm>
          <a:prstGeom prst="rect">
            <a:avLst/>
          </a:pr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101128"/>
              </a:buClr>
              <a:buSzPts val="4800"/>
              <a:buFont typeface="Calibri"/>
              <a:buNone/>
            </a:pPr>
            <a:r>
              <a:t/>
            </a:r>
            <a:endParaRPr b="0" i="0" sz="4800" u="none" cap="none" strike="noStrike">
              <a:solidFill>
                <a:srgbClr val="101128"/>
              </a:solidFill>
              <a:latin typeface="Calibri"/>
              <a:ea typeface="Calibri"/>
              <a:cs typeface="Calibri"/>
              <a:sym typeface="Calibri"/>
            </a:endParaRPr>
          </a:p>
        </p:txBody>
      </p:sp>
      <p:pic>
        <p:nvPicPr>
          <p:cNvPr id="1204" name="Google Shape;1204;p113"/>
          <p:cNvPicPr preferRelativeResize="0"/>
          <p:nvPr/>
        </p:nvPicPr>
        <p:blipFill>
          <a:blip r:embed="rId4">
            <a:alphaModFix/>
          </a:blip>
          <a:stretch>
            <a:fillRect/>
          </a:stretch>
        </p:blipFill>
        <p:spPr>
          <a:xfrm>
            <a:off x="3979637" y="3847019"/>
            <a:ext cx="8772322" cy="1121600"/>
          </a:xfrm>
          <a:prstGeom prst="rect">
            <a:avLst/>
          </a:prstGeom>
          <a:noFill/>
          <a:ln>
            <a:noFill/>
          </a:ln>
        </p:spPr>
      </p:pic>
      <p:pic>
        <p:nvPicPr>
          <p:cNvPr id="1205" name="Google Shape;1205;p113"/>
          <p:cNvPicPr preferRelativeResize="0"/>
          <p:nvPr/>
        </p:nvPicPr>
        <p:blipFill>
          <a:blip r:embed="rId4">
            <a:alphaModFix/>
          </a:blip>
          <a:stretch>
            <a:fillRect/>
          </a:stretch>
        </p:blipFill>
        <p:spPr>
          <a:xfrm>
            <a:off x="3985175" y="6699932"/>
            <a:ext cx="8772322" cy="1121600"/>
          </a:xfrm>
          <a:prstGeom prst="rect">
            <a:avLst/>
          </a:prstGeom>
          <a:noFill/>
          <a:ln>
            <a:noFill/>
          </a:ln>
        </p:spPr>
      </p:pic>
      <p:pic>
        <p:nvPicPr>
          <p:cNvPr id="1206" name="Google Shape;1206;p113"/>
          <p:cNvPicPr preferRelativeResize="0"/>
          <p:nvPr/>
        </p:nvPicPr>
        <p:blipFill>
          <a:blip r:embed="rId5">
            <a:alphaModFix/>
          </a:blip>
          <a:stretch>
            <a:fillRect/>
          </a:stretch>
        </p:blipFill>
        <p:spPr>
          <a:xfrm>
            <a:off x="3985234" y="9695237"/>
            <a:ext cx="8772194" cy="1121600"/>
          </a:xfrm>
          <a:prstGeom prst="rect">
            <a:avLst/>
          </a:prstGeom>
          <a:noFill/>
          <a:ln>
            <a:noFill/>
          </a:ln>
        </p:spPr>
      </p:pic>
      <p:pic>
        <p:nvPicPr>
          <p:cNvPr id="1207" name="Google Shape;1207;p113"/>
          <p:cNvPicPr preferRelativeResize="0"/>
          <p:nvPr/>
        </p:nvPicPr>
        <p:blipFill>
          <a:blip r:embed="rId6">
            <a:alphaModFix/>
          </a:blip>
          <a:stretch>
            <a:fillRect/>
          </a:stretch>
        </p:blipFill>
        <p:spPr>
          <a:xfrm>
            <a:off x="15154531" y="9517100"/>
            <a:ext cx="5785088" cy="1477875"/>
          </a:xfrm>
          <a:prstGeom prst="rect">
            <a:avLst/>
          </a:prstGeom>
          <a:noFill/>
          <a:ln>
            <a:noFill/>
          </a:ln>
        </p:spPr>
      </p:pic>
      <p:pic>
        <p:nvPicPr>
          <p:cNvPr id="1208" name="Google Shape;1208;p113"/>
          <p:cNvPicPr preferRelativeResize="0"/>
          <p:nvPr/>
        </p:nvPicPr>
        <p:blipFill>
          <a:blip r:embed="rId7">
            <a:alphaModFix/>
          </a:blip>
          <a:stretch>
            <a:fillRect/>
          </a:stretch>
        </p:blipFill>
        <p:spPr>
          <a:xfrm>
            <a:off x="15154531" y="3718037"/>
            <a:ext cx="5785088" cy="1477875"/>
          </a:xfrm>
          <a:prstGeom prst="rect">
            <a:avLst/>
          </a:prstGeom>
          <a:noFill/>
          <a:ln>
            <a:noFill/>
          </a:ln>
        </p:spPr>
      </p:pic>
      <p:pic>
        <p:nvPicPr>
          <p:cNvPr id="1209" name="Google Shape;1209;p113"/>
          <p:cNvPicPr preferRelativeResize="0"/>
          <p:nvPr/>
        </p:nvPicPr>
        <p:blipFill>
          <a:blip r:embed="rId7">
            <a:alphaModFix/>
          </a:blip>
          <a:stretch>
            <a:fillRect/>
          </a:stretch>
        </p:blipFill>
        <p:spPr>
          <a:xfrm>
            <a:off x="15154531" y="6617575"/>
            <a:ext cx="5785088" cy="1477875"/>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3" name="Shape 1213"/>
        <p:cNvGrpSpPr/>
        <p:nvPr/>
      </p:nvGrpSpPr>
      <p:grpSpPr>
        <a:xfrm>
          <a:off x="0" y="0"/>
          <a:ext cx="0" cy="0"/>
          <a:chOff x="0" y="0"/>
          <a:chExt cx="0" cy="0"/>
        </a:xfrm>
      </p:grpSpPr>
      <p:sp>
        <p:nvSpPr>
          <p:cNvPr id="1214" name="Google Shape;1214;p114"/>
          <p:cNvSpPr txBox="1"/>
          <p:nvPr>
            <p:ph type="title"/>
          </p:nvPr>
        </p:nvSpPr>
        <p:spPr>
          <a:xfrm>
            <a:off x="862701" y="449447"/>
            <a:ext cx="22664700" cy="1694400"/>
          </a:xfrm>
          <a:prstGeom prst="rect">
            <a:avLst/>
          </a:prstGeom>
          <a:no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FFFFFF"/>
              </a:buClr>
              <a:buSzPts val="8000"/>
              <a:buFont typeface="Proxima Nova"/>
              <a:buNone/>
            </a:pPr>
            <a:r>
              <a:rPr b="1" i="0" lang="en-US" sz="8000" u="none" cap="none" strike="noStrike">
                <a:solidFill>
                  <a:srgbClr val="FFFFFF"/>
                </a:solidFill>
                <a:latin typeface="Proxima Nova"/>
                <a:ea typeface="Proxima Nova"/>
                <a:cs typeface="Proxima Nova"/>
                <a:sym typeface="Proxima Nova"/>
              </a:rPr>
              <a:t>Spring Logo and Project Icons</a:t>
            </a:r>
            <a:endParaRPr/>
          </a:p>
        </p:txBody>
      </p:sp>
      <p:sp>
        <p:nvSpPr>
          <p:cNvPr id="1215" name="Google Shape;1215;p114"/>
          <p:cNvSpPr txBox="1"/>
          <p:nvPr>
            <p:ph idx="12" type="sldNum"/>
          </p:nvPr>
        </p:nvSpPr>
        <p:spPr>
          <a:xfrm>
            <a:off x="23549109" y="12693696"/>
            <a:ext cx="469139" cy="523241"/>
          </a:xfrm>
          <a:prstGeom prst="rect">
            <a:avLst/>
          </a:prstGeom>
          <a:noFill/>
          <a:ln>
            <a:noFill/>
          </a:ln>
        </p:spPr>
        <p:txBody>
          <a:bodyPr anchorCtr="0" anchor="ctr" bIns="121900" lIns="121900" spcFirstLastPara="1" rIns="121900" wrap="square" tIns="121900">
            <a:noAutofit/>
          </a:bodyPr>
          <a:lstStyle/>
          <a:p>
            <a:pPr indent="0" lvl="0" marL="0" rtl="0" algn="r">
              <a:spcBef>
                <a:spcPts val="0"/>
              </a:spcBef>
              <a:spcAft>
                <a:spcPts val="0"/>
              </a:spcAft>
              <a:buClr>
                <a:srgbClr val="A3A4B5"/>
              </a:buClr>
              <a:buSzPts val="1800"/>
              <a:buFont typeface="Proxima Nova"/>
              <a:buNone/>
            </a:pPr>
            <a:fld id="{00000000-1234-1234-1234-123412341234}" type="slidenum">
              <a:rPr lang="en-US"/>
              <a:t>‹#›</a:t>
            </a:fld>
            <a:endParaRPr/>
          </a:p>
        </p:txBody>
      </p:sp>
      <p:pic>
        <p:nvPicPr>
          <p:cNvPr descr="C:\Users\sdunn\Documents\Pivotal\brand\logo\project icons\spring-amqp.png" id="1216" name="Google Shape;1216;p114"/>
          <p:cNvPicPr preferRelativeResize="0"/>
          <p:nvPr/>
        </p:nvPicPr>
        <p:blipFill rotWithShape="1">
          <a:blip r:embed="rId3">
            <a:alphaModFix/>
          </a:blip>
          <a:srcRect b="0" l="0" r="0" t="0"/>
          <a:stretch/>
        </p:blipFill>
        <p:spPr>
          <a:xfrm>
            <a:off x="21018741" y="9109605"/>
            <a:ext cx="1394039" cy="1394038"/>
          </a:xfrm>
          <a:prstGeom prst="rect">
            <a:avLst/>
          </a:prstGeom>
          <a:noFill/>
          <a:ln>
            <a:noFill/>
          </a:ln>
        </p:spPr>
      </p:pic>
      <p:pic>
        <p:nvPicPr>
          <p:cNvPr descr="C:\Users\sdunn\Documents\Pivotal\brand\logo\project icons\spring-android.png" id="1217" name="Google Shape;1217;p114"/>
          <p:cNvPicPr preferRelativeResize="0"/>
          <p:nvPr/>
        </p:nvPicPr>
        <p:blipFill rotWithShape="1">
          <a:blip r:embed="rId4">
            <a:alphaModFix/>
          </a:blip>
          <a:srcRect b="0" l="0" r="0" t="0"/>
          <a:stretch/>
        </p:blipFill>
        <p:spPr>
          <a:xfrm>
            <a:off x="1725330" y="9109605"/>
            <a:ext cx="1394038" cy="1394038"/>
          </a:xfrm>
          <a:prstGeom prst="rect">
            <a:avLst/>
          </a:prstGeom>
          <a:noFill/>
          <a:ln>
            <a:noFill/>
          </a:ln>
        </p:spPr>
      </p:pic>
      <p:pic>
        <p:nvPicPr>
          <p:cNvPr descr="C:\Users\sdunn\Documents\Pivotal\brand\logo\project icons\spring-batch.png" id="1218" name="Google Shape;1218;p114"/>
          <p:cNvPicPr preferRelativeResize="0"/>
          <p:nvPr/>
        </p:nvPicPr>
        <p:blipFill rotWithShape="1">
          <a:blip r:embed="rId5">
            <a:alphaModFix/>
          </a:blip>
          <a:srcRect b="0" l="0" r="0" t="0"/>
          <a:stretch/>
        </p:blipFill>
        <p:spPr>
          <a:xfrm>
            <a:off x="10987714" y="6100762"/>
            <a:ext cx="1394038" cy="1394038"/>
          </a:xfrm>
          <a:prstGeom prst="rect">
            <a:avLst/>
          </a:prstGeom>
          <a:noFill/>
          <a:ln>
            <a:noFill/>
          </a:ln>
        </p:spPr>
      </p:pic>
      <p:pic>
        <p:nvPicPr>
          <p:cNvPr descr="C:\Users\sdunn\Documents\Pivotal\brand\logo\project icons\spring-boot.png" id="1219" name="Google Shape;1219;p114"/>
          <p:cNvPicPr preferRelativeResize="0"/>
          <p:nvPr/>
        </p:nvPicPr>
        <p:blipFill rotWithShape="1">
          <a:blip r:embed="rId6">
            <a:alphaModFix/>
          </a:blip>
          <a:srcRect b="0" l="0" r="0" t="0"/>
          <a:stretch/>
        </p:blipFill>
        <p:spPr>
          <a:xfrm>
            <a:off x="17544797" y="9109605"/>
            <a:ext cx="1394038" cy="1394038"/>
          </a:xfrm>
          <a:prstGeom prst="rect">
            <a:avLst/>
          </a:prstGeom>
          <a:noFill/>
          <a:ln>
            <a:noFill/>
          </a:ln>
        </p:spPr>
      </p:pic>
      <p:pic>
        <p:nvPicPr>
          <p:cNvPr descr="C:\Users\sdunn\Documents\Pivotal\brand\logo\project icons\spring-data.png" id="1220" name="Google Shape;1220;p114"/>
          <p:cNvPicPr preferRelativeResize="0"/>
          <p:nvPr/>
        </p:nvPicPr>
        <p:blipFill rotWithShape="1">
          <a:blip r:embed="rId7">
            <a:alphaModFix/>
          </a:blip>
          <a:srcRect b="0" l="0" r="0" t="0"/>
          <a:stretch/>
        </p:blipFill>
        <p:spPr>
          <a:xfrm>
            <a:off x="7927479" y="6100762"/>
            <a:ext cx="1394039" cy="1394038"/>
          </a:xfrm>
          <a:prstGeom prst="rect">
            <a:avLst/>
          </a:prstGeom>
          <a:noFill/>
          <a:ln>
            <a:noFill/>
          </a:ln>
        </p:spPr>
      </p:pic>
      <p:pic>
        <p:nvPicPr>
          <p:cNvPr descr="C:\Users\sdunn\Documents\Pivotal\brand\logo\project icons\spring-framework.png" id="1221" name="Google Shape;1221;p114"/>
          <p:cNvPicPr preferRelativeResize="0"/>
          <p:nvPr/>
        </p:nvPicPr>
        <p:blipFill rotWithShape="1">
          <a:blip r:embed="rId8">
            <a:alphaModFix/>
          </a:blip>
          <a:srcRect b="0" l="0" r="0" t="0"/>
          <a:stretch/>
        </p:blipFill>
        <p:spPr>
          <a:xfrm>
            <a:off x="1725330" y="6100762"/>
            <a:ext cx="1394038" cy="1394038"/>
          </a:xfrm>
          <a:prstGeom prst="rect">
            <a:avLst/>
          </a:prstGeom>
          <a:noFill/>
          <a:ln>
            <a:noFill/>
          </a:ln>
        </p:spPr>
      </p:pic>
      <p:pic>
        <p:nvPicPr>
          <p:cNvPr descr="C:\Users\sdunn\Documents\Pivotal\brand\logo\project icons\spring-hateoas.png" id="1222" name="Google Shape;1222;p114"/>
          <p:cNvPicPr preferRelativeResize="0"/>
          <p:nvPr/>
        </p:nvPicPr>
        <p:blipFill rotWithShape="1">
          <a:blip r:embed="rId9">
            <a:alphaModFix/>
          </a:blip>
          <a:srcRect b="0" l="0" r="0" t="0"/>
          <a:stretch/>
        </p:blipFill>
        <p:spPr>
          <a:xfrm>
            <a:off x="4875151" y="2894058"/>
            <a:ext cx="1394039" cy="1394039"/>
          </a:xfrm>
          <a:prstGeom prst="rect">
            <a:avLst/>
          </a:prstGeom>
          <a:noFill/>
          <a:ln>
            <a:noFill/>
          </a:ln>
        </p:spPr>
      </p:pic>
      <p:pic>
        <p:nvPicPr>
          <p:cNvPr descr="C:\Users\sdunn\Documents\Pivotal\brand\logo\project icons\spring-integration.png" id="1223" name="Google Shape;1223;p114"/>
          <p:cNvPicPr preferRelativeResize="0"/>
          <p:nvPr/>
        </p:nvPicPr>
        <p:blipFill rotWithShape="1">
          <a:blip r:embed="rId10">
            <a:alphaModFix/>
          </a:blip>
          <a:srcRect b="0" l="0" r="0" t="0"/>
          <a:stretch/>
        </p:blipFill>
        <p:spPr>
          <a:xfrm>
            <a:off x="14327755" y="6100762"/>
            <a:ext cx="1394039" cy="1394038"/>
          </a:xfrm>
          <a:prstGeom prst="rect">
            <a:avLst/>
          </a:prstGeom>
          <a:noFill/>
          <a:ln>
            <a:noFill/>
          </a:ln>
        </p:spPr>
      </p:pic>
      <p:pic>
        <p:nvPicPr>
          <p:cNvPr descr="C:\Users\sdunn\Documents\Pivotal\brand\logo\project icons\spring-ldap.png" id="1224" name="Google Shape;1224;p114"/>
          <p:cNvPicPr preferRelativeResize="0"/>
          <p:nvPr/>
        </p:nvPicPr>
        <p:blipFill rotWithShape="1">
          <a:blip r:embed="rId11">
            <a:alphaModFix/>
          </a:blip>
          <a:srcRect b="0" l="0" r="0" t="0"/>
          <a:stretch/>
        </p:blipFill>
        <p:spPr>
          <a:xfrm>
            <a:off x="20963902" y="3005730"/>
            <a:ext cx="1394039" cy="1394039"/>
          </a:xfrm>
          <a:prstGeom prst="rect">
            <a:avLst/>
          </a:prstGeom>
          <a:noFill/>
          <a:ln>
            <a:noFill/>
          </a:ln>
        </p:spPr>
      </p:pic>
      <p:pic>
        <p:nvPicPr>
          <p:cNvPr descr="C:\Users\sdunn\Documents\Pivotal\brand\logo\project icons\spring-mobile.png" id="1225" name="Google Shape;1225;p114"/>
          <p:cNvPicPr preferRelativeResize="0"/>
          <p:nvPr/>
        </p:nvPicPr>
        <p:blipFill rotWithShape="1">
          <a:blip r:embed="rId12">
            <a:alphaModFix/>
          </a:blip>
          <a:srcRect b="0" l="0" r="0" t="0"/>
          <a:stretch/>
        </p:blipFill>
        <p:spPr>
          <a:xfrm>
            <a:off x="10987714" y="2999727"/>
            <a:ext cx="1394038" cy="1394039"/>
          </a:xfrm>
          <a:prstGeom prst="rect">
            <a:avLst/>
          </a:prstGeom>
          <a:noFill/>
          <a:ln>
            <a:noFill/>
          </a:ln>
        </p:spPr>
      </p:pic>
      <p:pic>
        <p:nvPicPr>
          <p:cNvPr descr="C:\Users\sdunn\Documents\Pivotal\brand\logo\project icons\spring-reactor.png" id="1226" name="Google Shape;1226;p114"/>
          <p:cNvPicPr preferRelativeResize="0"/>
          <p:nvPr/>
        </p:nvPicPr>
        <p:blipFill rotWithShape="1">
          <a:blip r:embed="rId13">
            <a:alphaModFix/>
          </a:blip>
          <a:srcRect b="0" l="0" r="0" t="0"/>
          <a:stretch/>
        </p:blipFill>
        <p:spPr>
          <a:xfrm>
            <a:off x="17544797" y="6100762"/>
            <a:ext cx="1394038" cy="1394038"/>
          </a:xfrm>
          <a:prstGeom prst="rect">
            <a:avLst/>
          </a:prstGeom>
          <a:noFill/>
          <a:ln>
            <a:noFill/>
          </a:ln>
        </p:spPr>
      </p:pic>
      <p:pic>
        <p:nvPicPr>
          <p:cNvPr descr="C:\Users\sdunn\Documents\Pivotal\brand\logo\project icons\spring-security.png" id="1227" name="Google Shape;1227;p114"/>
          <p:cNvPicPr preferRelativeResize="0"/>
          <p:nvPr/>
        </p:nvPicPr>
        <p:blipFill rotWithShape="1">
          <a:blip r:embed="rId14">
            <a:alphaModFix/>
          </a:blip>
          <a:srcRect b="0" l="0" r="0" t="0"/>
          <a:stretch/>
        </p:blipFill>
        <p:spPr>
          <a:xfrm>
            <a:off x="4861151" y="6100762"/>
            <a:ext cx="1394039" cy="1394038"/>
          </a:xfrm>
          <a:prstGeom prst="rect">
            <a:avLst/>
          </a:prstGeom>
          <a:noFill/>
          <a:ln>
            <a:noFill/>
          </a:ln>
        </p:spPr>
      </p:pic>
      <p:pic>
        <p:nvPicPr>
          <p:cNvPr descr="C:\Users\sdunn\Documents\Pivotal\brand\logo\project icons\spring-social.png" id="1228" name="Google Shape;1228;p114"/>
          <p:cNvPicPr preferRelativeResize="0"/>
          <p:nvPr/>
        </p:nvPicPr>
        <p:blipFill rotWithShape="1">
          <a:blip r:embed="rId15">
            <a:alphaModFix/>
          </a:blip>
          <a:srcRect b="0" l="0" r="0" t="0"/>
          <a:stretch/>
        </p:blipFill>
        <p:spPr>
          <a:xfrm>
            <a:off x="4861151" y="9109605"/>
            <a:ext cx="1394039" cy="1394038"/>
          </a:xfrm>
          <a:prstGeom prst="rect">
            <a:avLst/>
          </a:prstGeom>
          <a:noFill/>
          <a:ln>
            <a:noFill/>
          </a:ln>
        </p:spPr>
      </p:pic>
      <p:pic>
        <p:nvPicPr>
          <p:cNvPr descr="C:\Users\sdunn\Documents\Pivotal\brand\logo\project icons\spring-web-flow.png" id="1229" name="Google Shape;1229;p114"/>
          <p:cNvPicPr preferRelativeResize="0"/>
          <p:nvPr/>
        </p:nvPicPr>
        <p:blipFill rotWithShape="1">
          <a:blip r:embed="rId16">
            <a:alphaModFix/>
          </a:blip>
          <a:srcRect b="0" l="0" r="0" t="0"/>
          <a:stretch/>
        </p:blipFill>
        <p:spPr>
          <a:xfrm>
            <a:off x="10987714" y="9109605"/>
            <a:ext cx="1394038" cy="1394038"/>
          </a:xfrm>
          <a:prstGeom prst="rect">
            <a:avLst/>
          </a:prstGeom>
          <a:noFill/>
          <a:ln>
            <a:noFill/>
          </a:ln>
        </p:spPr>
      </p:pic>
      <p:pic>
        <p:nvPicPr>
          <p:cNvPr descr="C:\Users\sdunn\Documents\Pivotal\brand\logo\project icons\spring-web-services.png" id="1230" name="Google Shape;1230;p114"/>
          <p:cNvPicPr preferRelativeResize="0"/>
          <p:nvPr/>
        </p:nvPicPr>
        <p:blipFill rotWithShape="1">
          <a:blip r:embed="rId17">
            <a:alphaModFix/>
          </a:blip>
          <a:srcRect b="0" l="0" r="0" t="0"/>
          <a:stretch/>
        </p:blipFill>
        <p:spPr>
          <a:xfrm>
            <a:off x="7927479" y="9109605"/>
            <a:ext cx="1394039" cy="1394038"/>
          </a:xfrm>
          <a:prstGeom prst="rect">
            <a:avLst/>
          </a:prstGeom>
          <a:noFill/>
          <a:ln>
            <a:noFill/>
          </a:ln>
        </p:spPr>
      </p:pic>
      <p:pic>
        <p:nvPicPr>
          <p:cNvPr descr="C:\Users\sdunn\Documents\Pivotal\brand\logo\project icons\spring-xd.png" id="1231" name="Google Shape;1231;p114"/>
          <p:cNvPicPr preferRelativeResize="0"/>
          <p:nvPr/>
        </p:nvPicPr>
        <p:blipFill rotWithShape="1">
          <a:blip r:embed="rId18">
            <a:alphaModFix/>
          </a:blip>
          <a:srcRect b="0" l="0" r="0" t="0"/>
          <a:stretch/>
        </p:blipFill>
        <p:spPr>
          <a:xfrm>
            <a:off x="14327755" y="9109605"/>
            <a:ext cx="1394039" cy="1394038"/>
          </a:xfrm>
          <a:prstGeom prst="rect">
            <a:avLst/>
          </a:prstGeom>
          <a:noFill/>
          <a:ln>
            <a:noFill/>
          </a:ln>
        </p:spPr>
      </p:pic>
      <p:sp>
        <p:nvSpPr>
          <p:cNvPr id="1232" name="Google Shape;1232;p114"/>
          <p:cNvSpPr/>
          <p:nvPr/>
        </p:nvSpPr>
        <p:spPr>
          <a:xfrm>
            <a:off x="1543047" y="7489317"/>
            <a:ext cx="1758596" cy="980441"/>
          </a:xfrm>
          <a:prstGeom prst="rect">
            <a:avLst/>
          </a:prstGeom>
          <a:noFill/>
          <a:ln>
            <a:noFill/>
          </a:ln>
        </p:spPr>
        <p:txBody>
          <a:bodyPr anchorCtr="0" anchor="t" bIns="121900" lIns="121900" spcFirstLastPara="1" rIns="121900" wrap="square" tIns="121900">
            <a:noAutofit/>
          </a:bodyPr>
          <a:lstStyle/>
          <a:p>
            <a:pPr indent="0" lvl="0" marL="0" marR="0" rtl="0" algn="ctr">
              <a:lnSpc>
                <a:spcPct val="100000"/>
              </a:lnSpc>
              <a:spcBef>
                <a:spcPts val="0"/>
              </a:spcBef>
              <a:spcAft>
                <a:spcPts val="0"/>
              </a:spcAft>
              <a:buClr>
                <a:srgbClr val="FFFFFF"/>
              </a:buClr>
              <a:buSzPts val="2400"/>
              <a:buFont typeface="Proxima Nova"/>
              <a:buNone/>
            </a:pPr>
            <a:r>
              <a:rPr b="0" i="0" lang="en-US" sz="2400" u="none" cap="none" strike="noStrike">
                <a:solidFill>
                  <a:srgbClr val="FFFFFF"/>
                </a:solidFill>
                <a:latin typeface="Proxima Nova"/>
                <a:ea typeface="Proxima Nova"/>
                <a:cs typeface="Proxima Nova"/>
                <a:sym typeface="Proxima Nova"/>
              </a:rPr>
              <a:t>Spring</a:t>
            </a:r>
            <a:endParaRPr/>
          </a:p>
          <a:p>
            <a:pPr indent="0" lvl="0" marL="0" marR="0" rtl="0" algn="ctr">
              <a:lnSpc>
                <a:spcPct val="100000"/>
              </a:lnSpc>
              <a:spcBef>
                <a:spcPts val="0"/>
              </a:spcBef>
              <a:spcAft>
                <a:spcPts val="0"/>
              </a:spcAft>
              <a:buClr>
                <a:srgbClr val="FFFFFF"/>
              </a:buClr>
              <a:buSzPts val="2400"/>
              <a:buFont typeface="Proxima Nova"/>
              <a:buNone/>
            </a:pPr>
            <a:r>
              <a:rPr b="0" i="0" lang="en-US" sz="2400" u="none" cap="none" strike="noStrike">
                <a:solidFill>
                  <a:srgbClr val="FFFFFF"/>
                </a:solidFill>
                <a:latin typeface="Proxima Nova"/>
                <a:ea typeface="Proxima Nova"/>
                <a:cs typeface="Proxima Nova"/>
                <a:sym typeface="Proxima Nova"/>
              </a:rPr>
              <a:t>Framework</a:t>
            </a:r>
            <a:endParaRPr/>
          </a:p>
        </p:txBody>
      </p:sp>
      <p:sp>
        <p:nvSpPr>
          <p:cNvPr id="1233" name="Google Shape;1233;p114"/>
          <p:cNvSpPr/>
          <p:nvPr/>
        </p:nvSpPr>
        <p:spPr>
          <a:xfrm>
            <a:off x="4891318" y="7489317"/>
            <a:ext cx="1333705" cy="980441"/>
          </a:xfrm>
          <a:prstGeom prst="rect">
            <a:avLst/>
          </a:prstGeom>
          <a:noFill/>
          <a:ln>
            <a:noFill/>
          </a:ln>
        </p:spPr>
        <p:txBody>
          <a:bodyPr anchorCtr="0" anchor="t" bIns="121900" lIns="121900" spcFirstLastPara="1" rIns="121900" wrap="square" tIns="121900">
            <a:noAutofit/>
          </a:bodyPr>
          <a:lstStyle/>
          <a:p>
            <a:pPr indent="0" lvl="0" marL="0" marR="0" rtl="0" algn="ctr">
              <a:lnSpc>
                <a:spcPct val="100000"/>
              </a:lnSpc>
              <a:spcBef>
                <a:spcPts val="0"/>
              </a:spcBef>
              <a:spcAft>
                <a:spcPts val="0"/>
              </a:spcAft>
              <a:buClr>
                <a:srgbClr val="FFFFFF"/>
              </a:buClr>
              <a:buSzPts val="2400"/>
              <a:buFont typeface="Proxima Nova"/>
              <a:buNone/>
            </a:pPr>
            <a:r>
              <a:rPr b="0" i="0" lang="en-US" sz="2400" u="none" cap="none" strike="noStrike">
                <a:solidFill>
                  <a:srgbClr val="FFFFFF"/>
                </a:solidFill>
                <a:latin typeface="Proxima Nova"/>
                <a:ea typeface="Proxima Nova"/>
                <a:cs typeface="Proxima Nova"/>
                <a:sym typeface="Proxima Nova"/>
              </a:rPr>
              <a:t>Spring</a:t>
            </a:r>
            <a:endParaRPr/>
          </a:p>
          <a:p>
            <a:pPr indent="0" lvl="0" marL="0" marR="0" rtl="0" algn="ctr">
              <a:lnSpc>
                <a:spcPct val="100000"/>
              </a:lnSpc>
              <a:spcBef>
                <a:spcPts val="0"/>
              </a:spcBef>
              <a:spcAft>
                <a:spcPts val="0"/>
              </a:spcAft>
              <a:buClr>
                <a:srgbClr val="FFFFFF"/>
              </a:buClr>
              <a:buSzPts val="2400"/>
              <a:buFont typeface="Proxima Nova"/>
              <a:buNone/>
            </a:pPr>
            <a:r>
              <a:rPr b="0" i="0" lang="en-US" sz="2400" u="none" cap="none" strike="noStrike">
                <a:solidFill>
                  <a:srgbClr val="FFFFFF"/>
                </a:solidFill>
                <a:latin typeface="Proxima Nova"/>
                <a:ea typeface="Proxima Nova"/>
                <a:cs typeface="Proxima Nova"/>
                <a:sym typeface="Proxima Nova"/>
              </a:rPr>
              <a:t>Security</a:t>
            </a:r>
            <a:endParaRPr/>
          </a:p>
        </p:txBody>
      </p:sp>
      <p:sp>
        <p:nvSpPr>
          <p:cNvPr id="1234" name="Google Shape;1234;p114"/>
          <p:cNvSpPr/>
          <p:nvPr/>
        </p:nvSpPr>
        <p:spPr>
          <a:xfrm>
            <a:off x="8024397" y="7489317"/>
            <a:ext cx="1200202" cy="980441"/>
          </a:xfrm>
          <a:prstGeom prst="rect">
            <a:avLst/>
          </a:prstGeom>
          <a:noFill/>
          <a:ln>
            <a:noFill/>
          </a:ln>
        </p:spPr>
        <p:txBody>
          <a:bodyPr anchorCtr="0" anchor="t" bIns="121900" lIns="121900" spcFirstLastPara="1" rIns="121900" wrap="square" tIns="121900">
            <a:noAutofit/>
          </a:bodyPr>
          <a:lstStyle/>
          <a:p>
            <a:pPr indent="0" lvl="0" marL="0" marR="0" rtl="0" algn="ctr">
              <a:lnSpc>
                <a:spcPct val="100000"/>
              </a:lnSpc>
              <a:spcBef>
                <a:spcPts val="0"/>
              </a:spcBef>
              <a:spcAft>
                <a:spcPts val="0"/>
              </a:spcAft>
              <a:buClr>
                <a:srgbClr val="FFFFFF"/>
              </a:buClr>
              <a:buSzPts val="2400"/>
              <a:buFont typeface="Proxima Nova"/>
              <a:buNone/>
            </a:pPr>
            <a:r>
              <a:rPr b="0" i="0" lang="en-US" sz="2400" u="none" cap="none" strike="noStrike">
                <a:solidFill>
                  <a:srgbClr val="FFFFFF"/>
                </a:solidFill>
                <a:latin typeface="Proxima Nova"/>
                <a:ea typeface="Proxima Nova"/>
                <a:cs typeface="Proxima Nova"/>
                <a:sym typeface="Proxima Nova"/>
              </a:rPr>
              <a:t>Spring</a:t>
            </a:r>
            <a:endParaRPr/>
          </a:p>
          <a:p>
            <a:pPr indent="0" lvl="0" marL="0" marR="0" rtl="0" algn="ctr">
              <a:lnSpc>
                <a:spcPct val="100000"/>
              </a:lnSpc>
              <a:spcBef>
                <a:spcPts val="0"/>
              </a:spcBef>
              <a:spcAft>
                <a:spcPts val="0"/>
              </a:spcAft>
              <a:buClr>
                <a:srgbClr val="FFFFFF"/>
              </a:buClr>
              <a:buSzPts val="2400"/>
              <a:buFont typeface="Proxima Nova"/>
              <a:buNone/>
            </a:pPr>
            <a:r>
              <a:rPr b="0" i="0" lang="en-US" sz="2400" u="none" cap="none" strike="noStrike">
                <a:solidFill>
                  <a:srgbClr val="FFFFFF"/>
                </a:solidFill>
                <a:latin typeface="Proxima Nova"/>
                <a:ea typeface="Proxima Nova"/>
                <a:cs typeface="Proxima Nova"/>
                <a:sym typeface="Proxima Nova"/>
              </a:rPr>
              <a:t>Data</a:t>
            </a:r>
            <a:endParaRPr/>
          </a:p>
        </p:txBody>
      </p:sp>
      <p:sp>
        <p:nvSpPr>
          <p:cNvPr id="1235" name="Google Shape;1235;p114"/>
          <p:cNvSpPr/>
          <p:nvPr/>
        </p:nvSpPr>
        <p:spPr>
          <a:xfrm>
            <a:off x="11084632" y="7489317"/>
            <a:ext cx="1200201" cy="980441"/>
          </a:xfrm>
          <a:prstGeom prst="rect">
            <a:avLst/>
          </a:prstGeom>
          <a:noFill/>
          <a:ln>
            <a:noFill/>
          </a:ln>
        </p:spPr>
        <p:txBody>
          <a:bodyPr anchorCtr="0" anchor="t" bIns="121900" lIns="121900" spcFirstLastPara="1" rIns="121900" wrap="square" tIns="121900">
            <a:noAutofit/>
          </a:bodyPr>
          <a:lstStyle/>
          <a:p>
            <a:pPr indent="0" lvl="0" marL="0" marR="0" rtl="0" algn="ctr">
              <a:lnSpc>
                <a:spcPct val="100000"/>
              </a:lnSpc>
              <a:spcBef>
                <a:spcPts val="0"/>
              </a:spcBef>
              <a:spcAft>
                <a:spcPts val="0"/>
              </a:spcAft>
              <a:buClr>
                <a:srgbClr val="FFFFFF"/>
              </a:buClr>
              <a:buSzPts val="2400"/>
              <a:buFont typeface="Proxima Nova"/>
              <a:buNone/>
            </a:pPr>
            <a:r>
              <a:rPr b="0" i="0" lang="en-US" sz="2400" u="none" cap="none" strike="noStrike">
                <a:solidFill>
                  <a:srgbClr val="FFFFFF"/>
                </a:solidFill>
                <a:latin typeface="Proxima Nova"/>
                <a:ea typeface="Proxima Nova"/>
                <a:cs typeface="Proxima Nova"/>
                <a:sym typeface="Proxima Nova"/>
              </a:rPr>
              <a:t>Spring</a:t>
            </a:r>
            <a:endParaRPr/>
          </a:p>
          <a:p>
            <a:pPr indent="0" lvl="0" marL="0" marR="0" rtl="0" algn="ctr">
              <a:lnSpc>
                <a:spcPct val="100000"/>
              </a:lnSpc>
              <a:spcBef>
                <a:spcPts val="0"/>
              </a:spcBef>
              <a:spcAft>
                <a:spcPts val="0"/>
              </a:spcAft>
              <a:buClr>
                <a:srgbClr val="FFFFFF"/>
              </a:buClr>
              <a:buSzPts val="2400"/>
              <a:buFont typeface="Proxima Nova"/>
              <a:buNone/>
            </a:pPr>
            <a:r>
              <a:rPr b="0" i="0" lang="en-US" sz="2400" u="none" cap="none" strike="noStrike">
                <a:solidFill>
                  <a:srgbClr val="FFFFFF"/>
                </a:solidFill>
                <a:latin typeface="Proxima Nova"/>
                <a:ea typeface="Proxima Nova"/>
                <a:cs typeface="Proxima Nova"/>
                <a:sym typeface="Proxima Nova"/>
              </a:rPr>
              <a:t>Batch</a:t>
            </a:r>
            <a:endParaRPr/>
          </a:p>
        </p:txBody>
      </p:sp>
      <p:sp>
        <p:nvSpPr>
          <p:cNvPr id="1236" name="Google Shape;1236;p114"/>
          <p:cNvSpPr/>
          <p:nvPr/>
        </p:nvSpPr>
        <p:spPr>
          <a:xfrm>
            <a:off x="14177173" y="7489317"/>
            <a:ext cx="1695197" cy="980441"/>
          </a:xfrm>
          <a:prstGeom prst="rect">
            <a:avLst/>
          </a:prstGeom>
          <a:noFill/>
          <a:ln>
            <a:noFill/>
          </a:ln>
        </p:spPr>
        <p:txBody>
          <a:bodyPr anchorCtr="0" anchor="t" bIns="121900" lIns="121900" spcFirstLastPara="1" rIns="121900" wrap="square" tIns="121900">
            <a:noAutofit/>
          </a:bodyPr>
          <a:lstStyle/>
          <a:p>
            <a:pPr indent="0" lvl="0" marL="0" marR="0" rtl="0" algn="ctr">
              <a:lnSpc>
                <a:spcPct val="100000"/>
              </a:lnSpc>
              <a:spcBef>
                <a:spcPts val="0"/>
              </a:spcBef>
              <a:spcAft>
                <a:spcPts val="0"/>
              </a:spcAft>
              <a:buClr>
                <a:srgbClr val="FFFFFF"/>
              </a:buClr>
              <a:buSzPts val="2400"/>
              <a:buFont typeface="Proxima Nova"/>
              <a:buNone/>
            </a:pPr>
            <a:r>
              <a:rPr b="0" i="0" lang="en-US" sz="2400" u="none" cap="none" strike="noStrike">
                <a:solidFill>
                  <a:srgbClr val="FFFFFF"/>
                </a:solidFill>
                <a:latin typeface="Proxima Nova"/>
                <a:ea typeface="Proxima Nova"/>
                <a:cs typeface="Proxima Nova"/>
                <a:sym typeface="Proxima Nova"/>
              </a:rPr>
              <a:t>Spring</a:t>
            </a:r>
            <a:endParaRPr/>
          </a:p>
          <a:p>
            <a:pPr indent="0" lvl="0" marL="0" marR="0" rtl="0" algn="ctr">
              <a:lnSpc>
                <a:spcPct val="100000"/>
              </a:lnSpc>
              <a:spcBef>
                <a:spcPts val="0"/>
              </a:spcBef>
              <a:spcAft>
                <a:spcPts val="0"/>
              </a:spcAft>
              <a:buClr>
                <a:srgbClr val="FFFFFF"/>
              </a:buClr>
              <a:buSzPts val="2400"/>
              <a:buFont typeface="Proxima Nova"/>
              <a:buNone/>
            </a:pPr>
            <a:r>
              <a:rPr b="0" i="0" lang="en-US" sz="2400" u="none" cap="none" strike="noStrike">
                <a:solidFill>
                  <a:srgbClr val="FFFFFF"/>
                </a:solidFill>
                <a:latin typeface="Proxima Nova"/>
                <a:ea typeface="Proxima Nova"/>
                <a:cs typeface="Proxima Nova"/>
                <a:sym typeface="Proxima Nova"/>
              </a:rPr>
              <a:t>Integration</a:t>
            </a:r>
            <a:endParaRPr/>
          </a:p>
        </p:txBody>
      </p:sp>
      <p:sp>
        <p:nvSpPr>
          <p:cNvPr id="1237" name="Google Shape;1237;p114"/>
          <p:cNvSpPr/>
          <p:nvPr/>
        </p:nvSpPr>
        <p:spPr>
          <a:xfrm>
            <a:off x="17601634" y="7489317"/>
            <a:ext cx="1280364" cy="980441"/>
          </a:xfrm>
          <a:prstGeom prst="rect">
            <a:avLst/>
          </a:prstGeom>
          <a:noFill/>
          <a:ln>
            <a:noFill/>
          </a:ln>
        </p:spPr>
        <p:txBody>
          <a:bodyPr anchorCtr="0" anchor="t" bIns="121900" lIns="121900" spcFirstLastPara="1" rIns="121900" wrap="square" tIns="121900">
            <a:noAutofit/>
          </a:bodyPr>
          <a:lstStyle/>
          <a:p>
            <a:pPr indent="0" lvl="0" marL="0" marR="0" rtl="0" algn="ctr">
              <a:lnSpc>
                <a:spcPct val="100000"/>
              </a:lnSpc>
              <a:spcBef>
                <a:spcPts val="0"/>
              </a:spcBef>
              <a:spcAft>
                <a:spcPts val="0"/>
              </a:spcAft>
              <a:buClr>
                <a:srgbClr val="FFFFFF"/>
              </a:buClr>
              <a:buSzPts val="2400"/>
              <a:buFont typeface="Proxima Nova"/>
              <a:buNone/>
            </a:pPr>
            <a:r>
              <a:rPr b="0" i="0" lang="en-US" sz="2400" u="none" cap="none" strike="noStrike">
                <a:solidFill>
                  <a:srgbClr val="FFFFFF"/>
                </a:solidFill>
                <a:latin typeface="Proxima Nova"/>
                <a:ea typeface="Proxima Nova"/>
                <a:cs typeface="Proxima Nova"/>
                <a:sym typeface="Proxima Nova"/>
              </a:rPr>
              <a:t>Project</a:t>
            </a:r>
            <a:endParaRPr/>
          </a:p>
          <a:p>
            <a:pPr indent="0" lvl="0" marL="0" marR="0" rtl="0" algn="ctr">
              <a:lnSpc>
                <a:spcPct val="100000"/>
              </a:lnSpc>
              <a:spcBef>
                <a:spcPts val="0"/>
              </a:spcBef>
              <a:spcAft>
                <a:spcPts val="0"/>
              </a:spcAft>
              <a:buClr>
                <a:srgbClr val="FFFFFF"/>
              </a:buClr>
              <a:buSzPts val="2400"/>
              <a:buFont typeface="Proxima Nova"/>
              <a:buNone/>
            </a:pPr>
            <a:r>
              <a:rPr b="0" i="0" lang="en-US" sz="2400" u="none" cap="none" strike="noStrike">
                <a:solidFill>
                  <a:srgbClr val="FFFFFF"/>
                </a:solidFill>
                <a:latin typeface="Proxima Nova"/>
                <a:ea typeface="Proxima Nova"/>
                <a:cs typeface="Proxima Nova"/>
                <a:sym typeface="Proxima Nova"/>
              </a:rPr>
              <a:t>Reactor</a:t>
            </a:r>
            <a:endParaRPr/>
          </a:p>
        </p:txBody>
      </p:sp>
      <p:sp>
        <p:nvSpPr>
          <p:cNvPr id="1238" name="Google Shape;1238;p114"/>
          <p:cNvSpPr/>
          <p:nvPr/>
        </p:nvSpPr>
        <p:spPr>
          <a:xfrm>
            <a:off x="21109670" y="10559740"/>
            <a:ext cx="1200202" cy="980441"/>
          </a:xfrm>
          <a:prstGeom prst="rect">
            <a:avLst/>
          </a:prstGeom>
          <a:noFill/>
          <a:ln>
            <a:noFill/>
          </a:ln>
        </p:spPr>
        <p:txBody>
          <a:bodyPr anchorCtr="0" anchor="t" bIns="121900" lIns="121900" spcFirstLastPara="1" rIns="121900" wrap="square" tIns="121900">
            <a:noAutofit/>
          </a:bodyPr>
          <a:lstStyle/>
          <a:p>
            <a:pPr indent="0" lvl="0" marL="0" marR="0" rtl="0" algn="ctr">
              <a:lnSpc>
                <a:spcPct val="100000"/>
              </a:lnSpc>
              <a:spcBef>
                <a:spcPts val="0"/>
              </a:spcBef>
              <a:spcAft>
                <a:spcPts val="0"/>
              </a:spcAft>
              <a:buClr>
                <a:srgbClr val="FFFFFF"/>
              </a:buClr>
              <a:buSzPts val="2400"/>
              <a:buFont typeface="Proxima Nova"/>
              <a:buNone/>
            </a:pPr>
            <a:r>
              <a:rPr b="0" i="0" lang="en-US" sz="2400" u="none" cap="none" strike="noStrike">
                <a:solidFill>
                  <a:srgbClr val="FFFFFF"/>
                </a:solidFill>
                <a:latin typeface="Proxima Nova"/>
                <a:ea typeface="Proxima Nova"/>
                <a:cs typeface="Proxima Nova"/>
                <a:sym typeface="Proxima Nova"/>
              </a:rPr>
              <a:t>Spring</a:t>
            </a:r>
            <a:endParaRPr/>
          </a:p>
          <a:p>
            <a:pPr indent="0" lvl="0" marL="0" marR="0" rtl="0" algn="ctr">
              <a:lnSpc>
                <a:spcPct val="100000"/>
              </a:lnSpc>
              <a:spcBef>
                <a:spcPts val="0"/>
              </a:spcBef>
              <a:spcAft>
                <a:spcPts val="0"/>
              </a:spcAft>
              <a:buClr>
                <a:srgbClr val="FFFFFF"/>
              </a:buClr>
              <a:buSzPts val="2400"/>
              <a:buFont typeface="Proxima Nova"/>
              <a:buNone/>
            </a:pPr>
            <a:r>
              <a:rPr b="0" i="0" lang="en-US" sz="2400" u="none" cap="none" strike="noStrike">
                <a:solidFill>
                  <a:srgbClr val="FFFFFF"/>
                </a:solidFill>
                <a:latin typeface="Proxima Nova"/>
                <a:ea typeface="Proxima Nova"/>
                <a:cs typeface="Proxima Nova"/>
                <a:sym typeface="Proxima Nova"/>
              </a:rPr>
              <a:t>AMQP</a:t>
            </a:r>
            <a:endParaRPr/>
          </a:p>
        </p:txBody>
      </p:sp>
      <p:sp>
        <p:nvSpPr>
          <p:cNvPr id="1239" name="Google Shape;1239;p114"/>
          <p:cNvSpPr/>
          <p:nvPr/>
        </p:nvSpPr>
        <p:spPr>
          <a:xfrm>
            <a:off x="4872116" y="4344194"/>
            <a:ext cx="1372109" cy="980441"/>
          </a:xfrm>
          <a:prstGeom prst="rect">
            <a:avLst/>
          </a:prstGeom>
          <a:noFill/>
          <a:ln>
            <a:noFill/>
          </a:ln>
        </p:spPr>
        <p:txBody>
          <a:bodyPr anchorCtr="0" anchor="t" bIns="121900" lIns="121900" spcFirstLastPara="1" rIns="121900" wrap="square" tIns="121900">
            <a:noAutofit/>
          </a:bodyPr>
          <a:lstStyle/>
          <a:p>
            <a:pPr indent="0" lvl="0" marL="0" marR="0" rtl="0" algn="ctr">
              <a:lnSpc>
                <a:spcPct val="100000"/>
              </a:lnSpc>
              <a:spcBef>
                <a:spcPts val="0"/>
              </a:spcBef>
              <a:spcAft>
                <a:spcPts val="0"/>
              </a:spcAft>
              <a:buClr>
                <a:srgbClr val="FFFFFF"/>
              </a:buClr>
              <a:buSzPts val="2400"/>
              <a:buFont typeface="Proxima Nova"/>
              <a:buNone/>
            </a:pPr>
            <a:r>
              <a:rPr b="0" i="0" lang="en-US" sz="2400" u="none" cap="none" strike="noStrike">
                <a:solidFill>
                  <a:srgbClr val="FFFFFF"/>
                </a:solidFill>
                <a:latin typeface="Proxima Nova"/>
                <a:ea typeface="Proxima Nova"/>
                <a:cs typeface="Proxima Nova"/>
                <a:sym typeface="Proxima Nova"/>
              </a:rPr>
              <a:t>Spring</a:t>
            </a:r>
            <a:endParaRPr/>
          </a:p>
          <a:p>
            <a:pPr indent="0" lvl="0" marL="0" marR="0" rtl="0" algn="ctr">
              <a:lnSpc>
                <a:spcPct val="100000"/>
              </a:lnSpc>
              <a:spcBef>
                <a:spcPts val="0"/>
              </a:spcBef>
              <a:spcAft>
                <a:spcPts val="0"/>
              </a:spcAft>
              <a:buClr>
                <a:srgbClr val="FFFFFF"/>
              </a:buClr>
              <a:buSzPts val="2400"/>
              <a:buFont typeface="Proxima Nova"/>
              <a:buNone/>
            </a:pPr>
            <a:r>
              <a:rPr b="0" i="0" lang="en-US" sz="2400" u="none" cap="none" strike="noStrike">
                <a:solidFill>
                  <a:srgbClr val="FFFFFF"/>
                </a:solidFill>
                <a:latin typeface="Proxima Nova"/>
                <a:ea typeface="Proxima Nova"/>
                <a:cs typeface="Proxima Nova"/>
                <a:sym typeface="Proxima Nova"/>
              </a:rPr>
              <a:t>Hateoas</a:t>
            </a:r>
            <a:endParaRPr/>
          </a:p>
        </p:txBody>
      </p:sp>
      <p:sp>
        <p:nvSpPr>
          <p:cNvPr id="1240" name="Google Shape;1240;p114"/>
          <p:cNvSpPr/>
          <p:nvPr/>
        </p:nvSpPr>
        <p:spPr>
          <a:xfrm>
            <a:off x="11084634" y="4344194"/>
            <a:ext cx="1200202" cy="980441"/>
          </a:xfrm>
          <a:prstGeom prst="rect">
            <a:avLst/>
          </a:prstGeom>
          <a:noFill/>
          <a:ln>
            <a:noFill/>
          </a:ln>
        </p:spPr>
        <p:txBody>
          <a:bodyPr anchorCtr="0" anchor="t" bIns="121900" lIns="121900" spcFirstLastPara="1" rIns="121900" wrap="square" tIns="121900">
            <a:noAutofit/>
          </a:bodyPr>
          <a:lstStyle/>
          <a:p>
            <a:pPr indent="0" lvl="0" marL="0" marR="0" rtl="0" algn="ctr">
              <a:lnSpc>
                <a:spcPct val="100000"/>
              </a:lnSpc>
              <a:spcBef>
                <a:spcPts val="0"/>
              </a:spcBef>
              <a:spcAft>
                <a:spcPts val="0"/>
              </a:spcAft>
              <a:buClr>
                <a:srgbClr val="FFFFFF"/>
              </a:buClr>
              <a:buSzPts val="2400"/>
              <a:buFont typeface="Proxima Nova"/>
              <a:buNone/>
            </a:pPr>
            <a:r>
              <a:rPr b="0" i="0" lang="en-US" sz="2400" u="none" cap="none" strike="noStrike">
                <a:solidFill>
                  <a:srgbClr val="FFFFFF"/>
                </a:solidFill>
                <a:latin typeface="Proxima Nova"/>
                <a:ea typeface="Proxima Nova"/>
                <a:cs typeface="Proxima Nova"/>
                <a:sym typeface="Proxima Nova"/>
              </a:rPr>
              <a:t>Spring</a:t>
            </a:r>
            <a:endParaRPr/>
          </a:p>
          <a:p>
            <a:pPr indent="0" lvl="0" marL="0" marR="0" rtl="0" algn="ctr">
              <a:lnSpc>
                <a:spcPct val="100000"/>
              </a:lnSpc>
              <a:spcBef>
                <a:spcPts val="0"/>
              </a:spcBef>
              <a:spcAft>
                <a:spcPts val="0"/>
              </a:spcAft>
              <a:buClr>
                <a:srgbClr val="FFFFFF"/>
              </a:buClr>
              <a:buSzPts val="2400"/>
              <a:buFont typeface="Proxima Nova"/>
              <a:buNone/>
            </a:pPr>
            <a:r>
              <a:rPr b="0" i="0" lang="en-US" sz="2400" u="none" cap="none" strike="noStrike">
                <a:solidFill>
                  <a:srgbClr val="FFFFFF"/>
                </a:solidFill>
                <a:latin typeface="Proxima Nova"/>
                <a:ea typeface="Proxima Nova"/>
                <a:cs typeface="Proxima Nova"/>
                <a:sym typeface="Proxima Nova"/>
              </a:rPr>
              <a:t>Mobile</a:t>
            </a:r>
            <a:endParaRPr/>
          </a:p>
        </p:txBody>
      </p:sp>
      <p:sp>
        <p:nvSpPr>
          <p:cNvPr id="1241" name="Google Shape;1241;p114"/>
          <p:cNvSpPr/>
          <p:nvPr/>
        </p:nvSpPr>
        <p:spPr>
          <a:xfrm>
            <a:off x="1774783" y="10610317"/>
            <a:ext cx="1319073" cy="980441"/>
          </a:xfrm>
          <a:prstGeom prst="rect">
            <a:avLst/>
          </a:prstGeom>
          <a:noFill/>
          <a:ln>
            <a:noFill/>
          </a:ln>
        </p:spPr>
        <p:txBody>
          <a:bodyPr anchorCtr="0" anchor="t" bIns="121900" lIns="121900" spcFirstLastPara="1" rIns="121900" wrap="square" tIns="121900">
            <a:noAutofit/>
          </a:bodyPr>
          <a:lstStyle/>
          <a:p>
            <a:pPr indent="0" lvl="0" marL="0" marR="0" rtl="0" algn="ctr">
              <a:lnSpc>
                <a:spcPct val="100000"/>
              </a:lnSpc>
              <a:spcBef>
                <a:spcPts val="0"/>
              </a:spcBef>
              <a:spcAft>
                <a:spcPts val="0"/>
              </a:spcAft>
              <a:buClr>
                <a:srgbClr val="FFFFFF"/>
              </a:buClr>
              <a:buSzPts val="2400"/>
              <a:buFont typeface="Proxima Nova"/>
              <a:buNone/>
            </a:pPr>
            <a:r>
              <a:rPr b="0" i="0" lang="en-US" sz="2400" u="none" cap="none" strike="noStrike">
                <a:solidFill>
                  <a:srgbClr val="FFFFFF"/>
                </a:solidFill>
                <a:latin typeface="Proxima Nova"/>
                <a:ea typeface="Proxima Nova"/>
                <a:cs typeface="Proxima Nova"/>
                <a:sym typeface="Proxima Nova"/>
              </a:rPr>
              <a:t>Spring</a:t>
            </a:r>
            <a:endParaRPr/>
          </a:p>
          <a:p>
            <a:pPr indent="0" lvl="0" marL="0" marR="0" rtl="0" algn="ctr">
              <a:lnSpc>
                <a:spcPct val="100000"/>
              </a:lnSpc>
              <a:spcBef>
                <a:spcPts val="0"/>
              </a:spcBef>
              <a:spcAft>
                <a:spcPts val="0"/>
              </a:spcAft>
              <a:buClr>
                <a:srgbClr val="FFFFFF"/>
              </a:buClr>
              <a:buSzPts val="2400"/>
              <a:buFont typeface="Proxima Nova"/>
              <a:buNone/>
            </a:pPr>
            <a:r>
              <a:rPr b="0" i="0" lang="en-US" sz="2400" u="none" cap="none" strike="noStrike">
                <a:solidFill>
                  <a:srgbClr val="FFFFFF"/>
                </a:solidFill>
                <a:latin typeface="Proxima Nova"/>
                <a:ea typeface="Proxima Nova"/>
                <a:cs typeface="Proxima Nova"/>
                <a:sym typeface="Proxima Nova"/>
              </a:rPr>
              <a:t>Android</a:t>
            </a:r>
            <a:endParaRPr/>
          </a:p>
        </p:txBody>
      </p:sp>
      <p:sp>
        <p:nvSpPr>
          <p:cNvPr id="1242" name="Google Shape;1242;p114"/>
          <p:cNvSpPr/>
          <p:nvPr/>
        </p:nvSpPr>
        <p:spPr>
          <a:xfrm>
            <a:off x="4958070" y="10610317"/>
            <a:ext cx="1200202" cy="980441"/>
          </a:xfrm>
          <a:prstGeom prst="rect">
            <a:avLst/>
          </a:prstGeom>
          <a:noFill/>
          <a:ln>
            <a:noFill/>
          </a:ln>
        </p:spPr>
        <p:txBody>
          <a:bodyPr anchorCtr="0" anchor="t" bIns="121900" lIns="121900" spcFirstLastPara="1" rIns="121900" wrap="square" tIns="121900">
            <a:noAutofit/>
          </a:bodyPr>
          <a:lstStyle/>
          <a:p>
            <a:pPr indent="0" lvl="0" marL="0" marR="0" rtl="0" algn="ctr">
              <a:lnSpc>
                <a:spcPct val="100000"/>
              </a:lnSpc>
              <a:spcBef>
                <a:spcPts val="0"/>
              </a:spcBef>
              <a:spcAft>
                <a:spcPts val="0"/>
              </a:spcAft>
              <a:buClr>
                <a:srgbClr val="FFFFFF"/>
              </a:buClr>
              <a:buSzPts val="2400"/>
              <a:buFont typeface="Proxima Nova"/>
              <a:buNone/>
            </a:pPr>
            <a:r>
              <a:rPr b="0" i="0" lang="en-US" sz="2400" u="none" cap="none" strike="noStrike">
                <a:solidFill>
                  <a:srgbClr val="FFFFFF"/>
                </a:solidFill>
                <a:latin typeface="Proxima Nova"/>
                <a:ea typeface="Proxima Nova"/>
                <a:cs typeface="Proxima Nova"/>
                <a:sym typeface="Proxima Nova"/>
              </a:rPr>
              <a:t>Spring</a:t>
            </a:r>
            <a:endParaRPr/>
          </a:p>
          <a:p>
            <a:pPr indent="0" lvl="0" marL="0" marR="0" rtl="0" algn="ctr">
              <a:lnSpc>
                <a:spcPct val="100000"/>
              </a:lnSpc>
              <a:spcBef>
                <a:spcPts val="0"/>
              </a:spcBef>
              <a:spcAft>
                <a:spcPts val="0"/>
              </a:spcAft>
              <a:buClr>
                <a:srgbClr val="FFFFFF"/>
              </a:buClr>
              <a:buSzPts val="2400"/>
              <a:buFont typeface="Proxima Nova"/>
              <a:buNone/>
            </a:pPr>
            <a:r>
              <a:rPr b="0" i="0" lang="en-US" sz="2400" u="none" cap="none" strike="noStrike">
                <a:solidFill>
                  <a:srgbClr val="FFFFFF"/>
                </a:solidFill>
                <a:latin typeface="Proxima Nova"/>
                <a:ea typeface="Proxima Nova"/>
                <a:cs typeface="Proxima Nova"/>
                <a:sym typeface="Proxima Nova"/>
              </a:rPr>
              <a:t>Social</a:t>
            </a:r>
            <a:endParaRPr/>
          </a:p>
        </p:txBody>
      </p:sp>
      <p:sp>
        <p:nvSpPr>
          <p:cNvPr id="1243" name="Google Shape;1243;p114"/>
          <p:cNvSpPr/>
          <p:nvPr/>
        </p:nvSpPr>
        <p:spPr>
          <a:xfrm>
            <a:off x="7588535" y="10610317"/>
            <a:ext cx="2071930" cy="980441"/>
          </a:xfrm>
          <a:prstGeom prst="rect">
            <a:avLst/>
          </a:prstGeom>
          <a:noFill/>
          <a:ln>
            <a:noFill/>
          </a:ln>
        </p:spPr>
        <p:txBody>
          <a:bodyPr anchorCtr="0" anchor="t" bIns="121900" lIns="121900" spcFirstLastPara="1" rIns="121900" wrap="square" tIns="121900">
            <a:noAutofit/>
          </a:bodyPr>
          <a:lstStyle/>
          <a:p>
            <a:pPr indent="0" lvl="0" marL="0" marR="0" rtl="0" algn="ctr">
              <a:lnSpc>
                <a:spcPct val="100000"/>
              </a:lnSpc>
              <a:spcBef>
                <a:spcPts val="0"/>
              </a:spcBef>
              <a:spcAft>
                <a:spcPts val="0"/>
              </a:spcAft>
              <a:buClr>
                <a:srgbClr val="FFFFFF"/>
              </a:buClr>
              <a:buSzPts val="2400"/>
              <a:buFont typeface="Proxima Nova"/>
              <a:buNone/>
            </a:pPr>
            <a:r>
              <a:rPr b="0" i="0" lang="en-US" sz="2400" u="none" cap="none" strike="noStrike">
                <a:solidFill>
                  <a:srgbClr val="FFFFFF"/>
                </a:solidFill>
                <a:latin typeface="Proxima Nova"/>
                <a:ea typeface="Proxima Nova"/>
                <a:cs typeface="Proxima Nova"/>
                <a:sym typeface="Proxima Nova"/>
              </a:rPr>
              <a:t>Spring</a:t>
            </a:r>
            <a:endParaRPr/>
          </a:p>
          <a:p>
            <a:pPr indent="0" lvl="0" marL="0" marR="0" rtl="0" algn="ctr">
              <a:lnSpc>
                <a:spcPct val="100000"/>
              </a:lnSpc>
              <a:spcBef>
                <a:spcPts val="0"/>
              </a:spcBef>
              <a:spcAft>
                <a:spcPts val="0"/>
              </a:spcAft>
              <a:buClr>
                <a:srgbClr val="FFFFFF"/>
              </a:buClr>
              <a:buSzPts val="2400"/>
              <a:buFont typeface="Proxima Nova"/>
              <a:buNone/>
            </a:pPr>
            <a:r>
              <a:rPr b="0" i="0" lang="en-US" sz="2400" u="none" cap="none" strike="noStrike">
                <a:solidFill>
                  <a:srgbClr val="FFFFFF"/>
                </a:solidFill>
                <a:latin typeface="Proxima Nova"/>
                <a:ea typeface="Proxima Nova"/>
                <a:cs typeface="Proxima Nova"/>
                <a:sym typeface="Proxima Nova"/>
              </a:rPr>
              <a:t>Web Services</a:t>
            </a:r>
            <a:endParaRPr/>
          </a:p>
        </p:txBody>
      </p:sp>
      <p:sp>
        <p:nvSpPr>
          <p:cNvPr id="1244" name="Google Shape;1244;p114"/>
          <p:cNvSpPr/>
          <p:nvPr/>
        </p:nvSpPr>
        <p:spPr>
          <a:xfrm>
            <a:off x="10898096" y="10610317"/>
            <a:ext cx="1573277" cy="980441"/>
          </a:xfrm>
          <a:prstGeom prst="rect">
            <a:avLst/>
          </a:prstGeom>
          <a:noFill/>
          <a:ln>
            <a:noFill/>
          </a:ln>
        </p:spPr>
        <p:txBody>
          <a:bodyPr anchorCtr="0" anchor="t" bIns="121900" lIns="121900" spcFirstLastPara="1" rIns="121900" wrap="square" tIns="121900">
            <a:noAutofit/>
          </a:bodyPr>
          <a:lstStyle/>
          <a:p>
            <a:pPr indent="0" lvl="0" marL="0" marR="0" rtl="0" algn="ctr">
              <a:lnSpc>
                <a:spcPct val="100000"/>
              </a:lnSpc>
              <a:spcBef>
                <a:spcPts val="0"/>
              </a:spcBef>
              <a:spcAft>
                <a:spcPts val="0"/>
              </a:spcAft>
              <a:buClr>
                <a:srgbClr val="FFFFFF"/>
              </a:buClr>
              <a:buSzPts val="2400"/>
              <a:buFont typeface="Proxima Nova"/>
              <a:buNone/>
            </a:pPr>
            <a:r>
              <a:rPr b="0" i="0" lang="en-US" sz="2400" u="none" cap="none" strike="noStrike">
                <a:solidFill>
                  <a:srgbClr val="FFFFFF"/>
                </a:solidFill>
                <a:latin typeface="Proxima Nova"/>
                <a:ea typeface="Proxima Nova"/>
                <a:cs typeface="Proxima Nova"/>
                <a:sym typeface="Proxima Nova"/>
              </a:rPr>
              <a:t>Spring</a:t>
            </a:r>
            <a:endParaRPr/>
          </a:p>
          <a:p>
            <a:pPr indent="0" lvl="0" marL="0" marR="0" rtl="0" algn="ctr">
              <a:lnSpc>
                <a:spcPct val="100000"/>
              </a:lnSpc>
              <a:spcBef>
                <a:spcPts val="0"/>
              </a:spcBef>
              <a:spcAft>
                <a:spcPts val="0"/>
              </a:spcAft>
              <a:buClr>
                <a:srgbClr val="FFFFFF"/>
              </a:buClr>
              <a:buSzPts val="2400"/>
              <a:buFont typeface="Proxima Nova"/>
              <a:buNone/>
            </a:pPr>
            <a:r>
              <a:rPr b="0" i="0" lang="en-US" sz="2400" u="none" cap="none" strike="noStrike">
                <a:solidFill>
                  <a:srgbClr val="FFFFFF"/>
                </a:solidFill>
                <a:latin typeface="Proxima Nova"/>
                <a:ea typeface="Proxima Nova"/>
                <a:cs typeface="Proxima Nova"/>
                <a:sym typeface="Proxima Nova"/>
              </a:rPr>
              <a:t>Web Flow</a:t>
            </a:r>
            <a:endParaRPr/>
          </a:p>
        </p:txBody>
      </p:sp>
      <p:sp>
        <p:nvSpPr>
          <p:cNvPr id="1245" name="Google Shape;1245;p114"/>
          <p:cNvSpPr/>
          <p:nvPr/>
        </p:nvSpPr>
        <p:spPr>
          <a:xfrm>
            <a:off x="14424672" y="10610317"/>
            <a:ext cx="1200202" cy="980441"/>
          </a:xfrm>
          <a:prstGeom prst="rect">
            <a:avLst/>
          </a:prstGeom>
          <a:noFill/>
          <a:ln>
            <a:noFill/>
          </a:ln>
        </p:spPr>
        <p:txBody>
          <a:bodyPr anchorCtr="0" anchor="t" bIns="121900" lIns="121900" spcFirstLastPara="1" rIns="121900" wrap="square" tIns="121900">
            <a:noAutofit/>
          </a:bodyPr>
          <a:lstStyle/>
          <a:p>
            <a:pPr indent="0" lvl="0" marL="0" marR="0" rtl="0" algn="ctr">
              <a:lnSpc>
                <a:spcPct val="100000"/>
              </a:lnSpc>
              <a:spcBef>
                <a:spcPts val="0"/>
              </a:spcBef>
              <a:spcAft>
                <a:spcPts val="0"/>
              </a:spcAft>
              <a:buClr>
                <a:srgbClr val="FFFFFF"/>
              </a:buClr>
              <a:buSzPts val="2400"/>
              <a:buFont typeface="Proxima Nova"/>
              <a:buNone/>
            </a:pPr>
            <a:r>
              <a:rPr b="0" i="0" lang="en-US" sz="2400" u="none" cap="none" strike="noStrike">
                <a:solidFill>
                  <a:srgbClr val="FFFFFF"/>
                </a:solidFill>
                <a:latin typeface="Proxima Nova"/>
                <a:ea typeface="Proxima Nova"/>
                <a:cs typeface="Proxima Nova"/>
                <a:sym typeface="Proxima Nova"/>
              </a:rPr>
              <a:t>Spring</a:t>
            </a:r>
            <a:endParaRPr/>
          </a:p>
          <a:p>
            <a:pPr indent="0" lvl="0" marL="0" marR="0" rtl="0" algn="ctr">
              <a:lnSpc>
                <a:spcPct val="100000"/>
              </a:lnSpc>
              <a:spcBef>
                <a:spcPts val="0"/>
              </a:spcBef>
              <a:spcAft>
                <a:spcPts val="0"/>
              </a:spcAft>
              <a:buClr>
                <a:srgbClr val="FFFFFF"/>
              </a:buClr>
              <a:buSzPts val="2400"/>
              <a:buFont typeface="Proxima Nova"/>
              <a:buNone/>
            </a:pPr>
            <a:r>
              <a:rPr b="0" i="0" lang="en-US" sz="2400" u="none" cap="none" strike="noStrike">
                <a:solidFill>
                  <a:srgbClr val="FFFFFF"/>
                </a:solidFill>
                <a:latin typeface="Proxima Nova"/>
                <a:ea typeface="Proxima Nova"/>
                <a:cs typeface="Proxima Nova"/>
                <a:sym typeface="Proxima Nova"/>
              </a:rPr>
              <a:t>XD</a:t>
            </a:r>
            <a:endParaRPr/>
          </a:p>
        </p:txBody>
      </p:sp>
      <p:sp>
        <p:nvSpPr>
          <p:cNvPr id="1246" name="Google Shape;1246;p114"/>
          <p:cNvSpPr/>
          <p:nvPr/>
        </p:nvSpPr>
        <p:spPr>
          <a:xfrm>
            <a:off x="17641716" y="10610317"/>
            <a:ext cx="1200202" cy="980441"/>
          </a:xfrm>
          <a:prstGeom prst="rect">
            <a:avLst/>
          </a:prstGeom>
          <a:noFill/>
          <a:ln>
            <a:noFill/>
          </a:ln>
        </p:spPr>
        <p:txBody>
          <a:bodyPr anchorCtr="0" anchor="t" bIns="121900" lIns="121900" spcFirstLastPara="1" rIns="121900" wrap="square" tIns="121900">
            <a:noAutofit/>
          </a:bodyPr>
          <a:lstStyle/>
          <a:p>
            <a:pPr indent="0" lvl="0" marL="0" marR="0" rtl="0" algn="ctr">
              <a:lnSpc>
                <a:spcPct val="100000"/>
              </a:lnSpc>
              <a:spcBef>
                <a:spcPts val="0"/>
              </a:spcBef>
              <a:spcAft>
                <a:spcPts val="0"/>
              </a:spcAft>
              <a:buClr>
                <a:srgbClr val="FFFFFF"/>
              </a:buClr>
              <a:buSzPts val="2400"/>
              <a:buFont typeface="Proxima Nova"/>
              <a:buNone/>
            </a:pPr>
            <a:r>
              <a:rPr b="0" i="0" lang="en-US" sz="2400" u="none" cap="none" strike="noStrike">
                <a:solidFill>
                  <a:srgbClr val="FFFFFF"/>
                </a:solidFill>
                <a:latin typeface="Proxima Nova"/>
                <a:ea typeface="Proxima Nova"/>
                <a:cs typeface="Proxima Nova"/>
                <a:sym typeface="Proxima Nova"/>
              </a:rPr>
              <a:t>Spring</a:t>
            </a:r>
            <a:endParaRPr/>
          </a:p>
          <a:p>
            <a:pPr indent="0" lvl="0" marL="0" marR="0" rtl="0" algn="ctr">
              <a:lnSpc>
                <a:spcPct val="100000"/>
              </a:lnSpc>
              <a:spcBef>
                <a:spcPts val="0"/>
              </a:spcBef>
              <a:spcAft>
                <a:spcPts val="0"/>
              </a:spcAft>
              <a:buClr>
                <a:srgbClr val="FFFFFF"/>
              </a:buClr>
              <a:buSzPts val="2400"/>
              <a:buFont typeface="Proxima Nova"/>
              <a:buNone/>
            </a:pPr>
            <a:r>
              <a:rPr b="0" i="0" lang="en-US" sz="2400" u="none" cap="none" strike="noStrike">
                <a:solidFill>
                  <a:srgbClr val="FFFFFF"/>
                </a:solidFill>
                <a:latin typeface="Proxima Nova"/>
                <a:ea typeface="Proxima Nova"/>
                <a:cs typeface="Proxima Nova"/>
                <a:sym typeface="Proxima Nova"/>
              </a:rPr>
              <a:t>Boot</a:t>
            </a:r>
            <a:endParaRPr/>
          </a:p>
        </p:txBody>
      </p:sp>
      <p:sp>
        <p:nvSpPr>
          <p:cNvPr id="1247" name="Google Shape;1247;p114"/>
          <p:cNvSpPr/>
          <p:nvPr/>
        </p:nvSpPr>
        <p:spPr>
          <a:xfrm>
            <a:off x="21059163" y="4506442"/>
            <a:ext cx="1200202" cy="980441"/>
          </a:xfrm>
          <a:prstGeom prst="rect">
            <a:avLst/>
          </a:prstGeom>
          <a:noFill/>
          <a:ln>
            <a:noFill/>
          </a:ln>
        </p:spPr>
        <p:txBody>
          <a:bodyPr anchorCtr="0" anchor="t" bIns="121900" lIns="121900" spcFirstLastPara="1" rIns="121900" wrap="square" tIns="121900">
            <a:noAutofit/>
          </a:bodyPr>
          <a:lstStyle/>
          <a:p>
            <a:pPr indent="0" lvl="0" marL="0" marR="0" rtl="0" algn="ctr">
              <a:lnSpc>
                <a:spcPct val="100000"/>
              </a:lnSpc>
              <a:spcBef>
                <a:spcPts val="0"/>
              </a:spcBef>
              <a:spcAft>
                <a:spcPts val="0"/>
              </a:spcAft>
              <a:buClr>
                <a:srgbClr val="FFFFFF"/>
              </a:buClr>
              <a:buSzPts val="2400"/>
              <a:buFont typeface="Proxima Nova"/>
              <a:buNone/>
            </a:pPr>
            <a:r>
              <a:rPr b="0" i="0" lang="en-US" sz="2400" u="none" cap="none" strike="noStrike">
                <a:solidFill>
                  <a:srgbClr val="FFFFFF"/>
                </a:solidFill>
                <a:latin typeface="Proxima Nova"/>
                <a:ea typeface="Proxima Nova"/>
                <a:cs typeface="Proxima Nova"/>
                <a:sym typeface="Proxima Nova"/>
              </a:rPr>
              <a:t>Spring</a:t>
            </a:r>
            <a:endParaRPr/>
          </a:p>
          <a:p>
            <a:pPr indent="0" lvl="0" marL="0" marR="0" rtl="0" algn="ctr">
              <a:lnSpc>
                <a:spcPct val="100000"/>
              </a:lnSpc>
              <a:spcBef>
                <a:spcPts val="0"/>
              </a:spcBef>
              <a:spcAft>
                <a:spcPts val="0"/>
              </a:spcAft>
              <a:buClr>
                <a:srgbClr val="FFFFFF"/>
              </a:buClr>
              <a:buSzPts val="2400"/>
              <a:buFont typeface="Proxima Nova"/>
              <a:buNone/>
            </a:pPr>
            <a:r>
              <a:rPr b="0" i="0" lang="en-US" sz="2400" u="none" cap="none" strike="noStrike">
                <a:solidFill>
                  <a:srgbClr val="FFFFFF"/>
                </a:solidFill>
                <a:latin typeface="Proxima Nova"/>
                <a:ea typeface="Proxima Nova"/>
                <a:cs typeface="Proxima Nova"/>
                <a:sym typeface="Proxima Nova"/>
              </a:rPr>
              <a:t>LDAP</a:t>
            </a:r>
            <a:endParaRPr/>
          </a:p>
        </p:txBody>
      </p:sp>
      <p:pic>
        <p:nvPicPr>
          <p:cNvPr descr="C:\Users\sdunn\Documents\Pivotal\brand\logo\utility icons\spring-tool-suite.png" id="1248" name="Google Shape;1248;p114"/>
          <p:cNvPicPr preferRelativeResize="0"/>
          <p:nvPr/>
        </p:nvPicPr>
        <p:blipFill rotWithShape="1">
          <a:blip r:embed="rId19">
            <a:alphaModFix/>
          </a:blip>
          <a:srcRect b="0" l="0" r="0" t="0"/>
          <a:stretch/>
        </p:blipFill>
        <p:spPr>
          <a:xfrm>
            <a:off x="8023000" y="2960687"/>
            <a:ext cx="1210905" cy="1341047"/>
          </a:xfrm>
          <a:prstGeom prst="rect">
            <a:avLst/>
          </a:prstGeom>
          <a:noFill/>
          <a:ln>
            <a:noFill/>
          </a:ln>
        </p:spPr>
      </p:pic>
      <p:sp>
        <p:nvSpPr>
          <p:cNvPr id="1249" name="Google Shape;1249;p114"/>
          <p:cNvSpPr/>
          <p:nvPr/>
        </p:nvSpPr>
        <p:spPr>
          <a:xfrm>
            <a:off x="7659461" y="4344194"/>
            <a:ext cx="1930075" cy="980441"/>
          </a:xfrm>
          <a:prstGeom prst="rect">
            <a:avLst/>
          </a:prstGeom>
          <a:noFill/>
          <a:ln>
            <a:noFill/>
          </a:ln>
        </p:spPr>
        <p:txBody>
          <a:bodyPr anchorCtr="0" anchor="t" bIns="121900" lIns="121900" spcFirstLastPara="1" rIns="121900" wrap="square" tIns="121900">
            <a:noAutofit/>
          </a:bodyPr>
          <a:lstStyle/>
          <a:p>
            <a:pPr indent="0" lvl="0" marL="0" marR="0" rtl="0" algn="ctr">
              <a:lnSpc>
                <a:spcPct val="100000"/>
              </a:lnSpc>
              <a:spcBef>
                <a:spcPts val="0"/>
              </a:spcBef>
              <a:spcAft>
                <a:spcPts val="0"/>
              </a:spcAft>
              <a:buClr>
                <a:srgbClr val="FFFFFF"/>
              </a:buClr>
              <a:buSzPts val="2400"/>
              <a:buFont typeface="Proxima Nova"/>
              <a:buNone/>
            </a:pPr>
            <a:r>
              <a:rPr b="0" i="0" lang="en-US" sz="2400" u="none" cap="none" strike="noStrike">
                <a:solidFill>
                  <a:srgbClr val="FFFFFF"/>
                </a:solidFill>
                <a:latin typeface="Proxima Nova"/>
                <a:ea typeface="Proxima Nova"/>
                <a:cs typeface="Proxima Nova"/>
                <a:sym typeface="Proxima Nova"/>
              </a:rPr>
              <a:t>Spring Tool Suite</a:t>
            </a:r>
            <a:endParaRPr/>
          </a:p>
        </p:txBody>
      </p:sp>
      <p:sp>
        <p:nvSpPr>
          <p:cNvPr id="1250" name="Google Shape;1250;p114"/>
          <p:cNvSpPr/>
          <p:nvPr/>
        </p:nvSpPr>
        <p:spPr>
          <a:xfrm>
            <a:off x="13989267" y="4344194"/>
            <a:ext cx="2071015" cy="980441"/>
          </a:xfrm>
          <a:prstGeom prst="rect">
            <a:avLst/>
          </a:prstGeom>
          <a:noFill/>
          <a:ln>
            <a:noFill/>
          </a:ln>
        </p:spPr>
        <p:txBody>
          <a:bodyPr anchorCtr="0" anchor="t" bIns="121900" lIns="121900" spcFirstLastPara="1" rIns="121900" wrap="square" tIns="121900">
            <a:noAutofit/>
          </a:bodyPr>
          <a:lstStyle/>
          <a:p>
            <a:pPr indent="0" lvl="0" marL="0" marR="0" rtl="0" algn="ctr">
              <a:lnSpc>
                <a:spcPct val="100000"/>
              </a:lnSpc>
              <a:spcBef>
                <a:spcPts val="0"/>
              </a:spcBef>
              <a:spcAft>
                <a:spcPts val="0"/>
              </a:spcAft>
              <a:buClr>
                <a:srgbClr val="FFFFFF"/>
              </a:buClr>
              <a:buSzPts val="2400"/>
              <a:buFont typeface="Proxima Nova"/>
              <a:buNone/>
            </a:pPr>
            <a:r>
              <a:rPr b="0" i="0" lang="en-US" sz="2400" u="none" cap="none" strike="noStrike">
                <a:solidFill>
                  <a:srgbClr val="FFFFFF"/>
                </a:solidFill>
                <a:latin typeface="Proxima Nova"/>
                <a:ea typeface="Proxima Nova"/>
                <a:cs typeface="Proxima Nova"/>
                <a:sym typeface="Proxima Nova"/>
              </a:rPr>
              <a:t>Spring Cloud</a:t>
            </a:r>
            <a:endParaRPr/>
          </a:p>
          <a:p>
            <a:pPr indent="0" lvl="0" marL="0" marR="0" rtl="0" algn="ctr">
              <a:lnSpc>
                <a:spcPct val="100000"/>
              </a:lnSpc>
              <a:spcBef>
                <a:spcPts val="0"/>
              </a:spcBef>
              <a:spcAft>
                <a:spcPts val="0"/>
              </a:spcAft>
              <a:buClr>
                <a:srgbClr val="FFFFFF"/>
              </a:buClr>
              <a:buSzPts val="2400"/>
              <a:buFont typeface="Proxima Nova"/>
              <a:buNone/>
            </a:pPr>
            <a:r>
              <a:rPr b="0" i="0" lang="en-US" sz="2400" u="none" cap="none" strike="noStrike">
                <a:solidFill>
                  <a:srgbClr val="FFFFFF"/>
                </a:solidFill>
                <a:latin typeface="Proxima Nova"/>
                <a:ea typeface="Proxima Nova"/>
                <a:cs typeface="Proxima Nova"/>
                <a:sym typeface="Proxima Nova"/>
              </a:rPr>
              <a:t>Data Flow</a:t>
            </a:r>
            <a:endParaRPr/>
          </a:p>
        </p:txBody>
      </p:sp>
      <p:pic>
        <p:nvPicPr>
          <p:cNvPr id="1251" name="Google Shape;1251;p114"/>
          <p:cNvPicPr preferRelativeResize="0"/>
          <p:nvPr/>
        </p:nvPicPr>
        <p:blipFill rotWithShape="1">
          <a:blip r:embed="rId20">
            <a:alphaModFix/>
          </a:blip>
          <a:srcRect b="0" l="0" r="0" t="0"/>
          <a:stretch/>
        </p:blipFill>
        <p:spPr>
          <a:xfrm>
            <a:off x="14194480" y="3084591"/>
            <a:ext cx="1660588" cy="1099330"/>
          </a:xfrm>
          <a:prstGeom prst="rect">
            <a:avLst/>
          </a:prstGeom>
          <a:noFill/>
          <a:ln>
            <a:noFill/>
          </a:ln>
        </p:spPr>
      </p:pic>
      <p:sp>
        <p:nvSpPr>
          <p:cNvPr id="1252" name="Google Shape;1252;p114"/>
          <p:cNvSpPr/>
          <p:nvPr/>
        </p:nvSpPr>
        <p:spPr>
          <a:xfrm>
            <a:off x="21109430" y="7489317"/>
            <a:ext cx="1200202" cy="980441"/>
          </a:xfrm>
          <a:prstGeom prst="rect">
            <a:avLst/>
          </a:prstGeom>
          <a:noFill/>
          <a:ln>
            <a:noFill/>
          </a:ln>
        </p:spPr>
        <p:txBody>
          <a:bodyPr anchorCtr="0" anchor="t" bIns="121900" lIns="121900" spcFirstLastPara="1" rIns="121900" wrap="square" tIns="121900">
            <a:noAutofit/>
          </a:bodyPr>
          <a:lstStyle/>
          <a:p>
            <a:pPr indent="0" lvl="0" marL="0" marR="0" rtl="0" algn="ctr">
              <a:lnSpc>
                <a:spcPct val="100000"/>
              </a:lnSpc>
              <a:spcBef>
                <a:spcPts val="0"/>
              </a:spcBef>
              <a:spcAft>
                <a:spcPts val="0"/>
              </a:spcAft>
              <a:buClr>
                <a:srgbClr val="FFFFFF"/>
              </a:buClr>
              <a:buSzPts val="2400"/>
              <a:buFont typeface="Proxima Nova"/>
              <a:buNone/>
            </a:pPr>
            <a:r>
              <a:rPr b="0" i="0" lang="en-US" sz="2400" u="none" cap="none" strike="noStrike">
                <a:solidFill>
                  <a:srgbClr val="FFFFFF"/>
                </a:solidFill>
                <a:latin typeface="Proxima Nova"/>
                <a:ea typeface="Proxima Nova"/>
                <a:cs typeface="Proxima Nova"/>
                <a:sym typeface="Proxima Nova"/>
              </a:rPr>
              <a:t>Spring </a:t>
            </a:r>
            <a:br>
              <a:rPr b="0" i="0" lang="en-US" sz="2400" u="none" cap="none" strike="noStrike">
                <a:solidFill>
                  <a:srgbClr val="FFFFFF"/>
                </a:solidFill>
                <a:latin typeface="Proxima Nova"/>
                <a:ea typeface="Proxima Nova"/>
                <a:cs typeface="Proxima Nova"/>
                <a:sym typeface="Proxima Nova"/>
              </a:rPr>
            </a:br>
            <a:r>
              <a:rPr b="0" i="0" lang="en-US" sz="2400" u="none" cap="none" strike="noStrike">
                <a:solidFill>
                  <a:srgbClr val="FFFFFF"/>
                </a:solidFill>
                <a:latin typeface="Proxima Nova"/>
                <a:ea typeface="Proxima Nova"/>
                <a:cs typeface="Proxima Nova"/>
                <a:sym typeface="Proxima Nova"/>
              </a:rPr>
              <a:t>Kafka</a:t>
            </a:r>
            <a:endParaRPr/>
          </a:p>
        </p:txBody>
      </p:sp>
      <p:pic>
        <p:nvPicPr>
          <p:cNvPr id="1253" name="Google Shape;1253;p114"/>
          <p:cNvPicPr preferRelativeResize="0"/>
          <p:nvPr/>
        </p:nvPicPr>
        <p:blipFill rotWithShape="1">
          <a:blip r:embed="rId21">
            <a:alphaModFix/>
          </a:blip>
          <a:srcRect b="0" l="0" r="0" t="0"/>
          <a:stretch/>
        </p:blipFill>
        <p:spPr>
          <a:xfrm>
            <a:off x="20963902" y="6311525"/>
            <a:ext cx="1322204" cy="1152486"/>
          </a:xfrm>
          <a:prstGeom prst="rect">
            <a:avLst/>
          </a:prstGeom>
          <a:noFill/>
          <a:ln>
            <a:noFill/>
          </a:ln>
        </p:spPr>
      </p:pic>
      <p:sp>
        <p:nvSpPr>
          <p:cNvPr id="1254" name="Google Shape;1254;p114"/>
          <p:cNvSpPr/>
          <p:nvPr/>
        </p:nvSpPr>
        <p:spPr>
          <a:xfrm>
            <a:off x="17650441" y="4344194"/>
            <a:ext cx="1200202" cy="980441"/>
          </a:xfrm>
          <a:prstGeom prst="rect">
            <a:avLst/>
          </a:prstGeom>
          <a:noFill/>
          <a:ln>
            <a:noFill/>
          </a:ln>
        </p:spPr>
        <p:txBody>
          <a:bodyPr anchorCtr="0" anchor="t" bIns="121900" lIns="121900" spcFirstLastPara="1" rIns="121900" wrap="square" tIns="121900">
            <a:noAutofit/>
          </a:bodyPr>
          <a:lstStyle/>
          <a:p>
            <a:pPr indent="0" lvl="0" marL="0" marR="0" rtl="0" algn="ctr">
              <a:lnSpc>
                <a:spcPct val="100000"/>
              </a:lnSpc>
              <a:spcBef>
                <a:spcPts val="0"/>
              </a:spcBef>
              <a:spcAft>
                <a:spcPts val="0"/>
              </a:spcAft>
              <a:buClr>
                <a:srgbClr val="FFFFFF"/>
              </a:buClr>
              <a:buSzPts val="2400"/>
              <a:buFont typeface="Proxima Nova"/>
              <a:buNone/>
            </a:pPr>
            <a:r>
              <a:rPr b="0" i="0" lang="en-US" sz="2400" u="none" cap="none" strike="noStrike">
                <a:solidFill>
                  <a:srgbClr val="FFFFFF"/>
                </a:solidFill>
                <a:latin typeface="Proxima Nova"/>
                <a:ea typeface="Proxima Nova"/>
                <a:cs typeface="Proxima Nova"/>
                <a:sym typeface="Proxima Nova"/>
              </a:rPr>
              <a:t>Spring </a:t>
            </a:r>
            <a:br>
              <a:rPr b="0" i="0" lang="en-US" sz="2400" u="none" cap="none" strike="noStrike">
                <a:solidFill>
                  <a:srgbClr val="FFFFFF"/>
                </a:solidFill>
                <a:latin typeface="Proxima Nova"/>
                <a:ea typeface="Proxima Nova"/>
                <a:cs typeface="Proxima Nova"/>
                <a:sym typeface="Proxima Nova"/>
              </a:rPr>
            </a:br>
            <a:r>
              <a:rPr b="0" i="0" lang="en-US" sz="2400" u="none" cap="none" strike="noStrike">
                <a:solidFill>
                  <a:srgbClr val="FFFFFF"/>
                </a:solidFill>
                <a:latin typeface="Proxima Nova"/>
                <a:ea typeface="Proxima Nova"/>
                <a:cs typeface="Proxima Nova"/>
                <a:sym typeface="Proxima Nova"/>
              </a:rPr>
              <a:t>Cloud</a:t>
            </a:r>
            <a:endParaRPr/>
          </a:p>
        </p:txBody>
      </p:sp>
      <p:pic>
        <p:nvPicPr>
          <p:cNvPr id="1255" name="Google Shape;1255;p114"/>
          <p:cNvPicPr preferRelativeResize="0"/>
          <p:nvPr/>
        </p:nvPicPr>
        <p:blipFill rotWithShape="1">
          <a:blip r:embed="rId22">
            <a:alphaModFix/>
          </a:blip>
          <a:srcRect b="0" l="0" r="0" t="0"/>
          <a:stretch/>
        </p:blipFill>
        <p:spPr>
          <a:xfrm>
            <a:off x="17549959" y="3084591"/>
            <a:ext cx="1660127" cy="1099330"/>
          </a:xfrm>
          <a:prstGeom prst="rect">
            <a:avLst/>
          </a:prstGeom>
          <a:noFill/>
          <a:ln>
            <a:noFill/>
          </a:ln>
        </p:spPr>
      </p:pic>
      <p:pic>
        <p:nvPicPr>
          <p:cNvPr id="1256" name="Google Shape;1256;p114"/>
          <p:cNvPicPr preferRelativeResize="0"/>
          <p:nvPr/>
        </p:nvPicPr>
        <p:blipFill rotWithShape="1">
          <a:blip r:embed="rId23">
            <a:alphaModFix/>
          </a:blip>
          <a:srcRect b="0" l="0" r="0" t="0"/>
          <a:stretch/>
        </p:blipFill>
        <p:spPr>
          <a:xfrm>
            <a:off x="1203415" y="3645470"/>
            <a:ext cx="3257408" cy="83704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52"/>
          <p:cNvSpPr txBox="1"/>
          <p:nvPr>
            <p:ph type="title"/>
          </p:nvPr>
        </p:nvSpPr>
        <p:spPr>
          <a:xfrm>
            <a:off x="862701" y="449447"/>
            <a:ext cx="22664700" cy="1694400"/>
          </a:xfrm>
          <a:prstGeom prst="rect">
            <a:avLst/>
          </a:prstGeom>
          <a:no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101128"/>
              </a:buClr>
              <a:buSzPts val="8000"/>
              <a:buFont typeface="Proxima Nova"/>
              <a:buNone/>
            </a:pPr>
            <a:r>
              <a:rPr lang="en-US"/>
              <a:t>Facebook in </a:t>
            </a:r>
            <a:r>
              <a:rPr lang="en-US">
                <a:solidFill>
                  <a:srgbClr val="0000FF"/>
                </a:solidFill>
              </a:rPr>
              <a:t>2008-2009</a:t>
            </a:r>
            <a:endParaRPr>
              <a:solidFill>
                <a:srgbClr val="0000FF"/>
              </a:solidFill>
            </a:endParaRPr>
          </a:p>
        </p:txBody>
      </p:sp>
      <p:sp>
        <p:nvSpPr>
          <p:cNvPr id="219" name="Google Shape;219;p52"/>
          <p:cNvSpPr/>
          <p:nvPr/>
        </p:nvSpPr>
        <p:spPr>
          <a:xfrm>
            <a:off x="23628892" y="12693696"/>
            <a:ext cx="389400" cy="523200"/>
          </a:xfrm>
          <a:prstGeom prst="rect">
            <a:avLst/>
          </a:prstGeom>
          <a:noFill/>
          <a:ln>
            <a:noFill/>
          </a:ln>
        </p:spPr>
        <p:txBody>
          <a:bodyPr anchorCtr="0" anchor="ctr" bIns="121900" lIns="121900" spcFirstLastPara="1" rIns="121900" wrap="square" tIns="121900">
            <a:noAutofit/>
          </a:bodyPr>
          <a:lstStyle/>
          <a:p>
            <a:pPr indent="0" lvl="0" marL="0" marR="0" rtl="0" algn="r">
              <a:lnSpc>
                <a:spcPct val="100000"/>
              </a:lnSpc>
              <a:spcBef>
                <a:spcPts val="0"/>
              </a:spcBef>
              <a:spcAft>
                <a:spcPts val="0"/>
              </a:spcAft>
              <a:buClr>
                <a:srgbClr val="A3A4B5"/>
              </a:buClr>
              <a:buSzPts val="1800"/>
              <a:buFont typeface="Proxima Nova"/>
              <a:buNone/>
            </a:pPr>
            <a:fld id="{00000000-1234-1234-1234-123412341234}" type="slidenum">
              <a:rPr b="0" i="0" lang="en-US" sz="1800" u="none" cap="none" strike="noStrike">
                <a:solidFill>
                  <a:srgbClr val="A3A4B5"/>
                </a:solidFill>
                <a:latin typeface="Proxima Nova"/>
                <a:ea typeface="Proxima Nova"/>
                <a:cs typeface="Proxima Nova"/>
                <a:sym typeface="Proxima Nova"/>
              </a:rPr>
              <a:t>‹#›</a:t>
            </a:fld>
            <a:r>
              <a:rPr b="0" i="0" lang="en-US" sz="1800" u="none" cap="none" strike="noStrike">
                <a:solidFill>
                  <a:srgbClr val="A3A4B5"/>
                </a:solidFill>
                <a:latin typeface="Proxima Nova"/>
                <a:ea typeface="Proxima Nova"/>
                <a:cs typeface="Proxima Nova"/>
                <a:sym typeface="Proxima Nova"/>
              </a:rPr>
              <a:t>￼</a:t>
            </a:r>
            <a:endParaRPr/>
          </a:p>
        </p:txBody>
      </p:sp>
      <p:sp>
        <p:nvSpPr>
          <p:cNvPr id="220" name="Google Shape;220;p52"/>
          <p:cNvSpPr txBox="1"/>
          <p:nvPr/>
        </p:nvSpPr>
        <p:spPr>
          <a:xfrm>
            <a:off x="1436868" y="3686378"/>
            <a:ext cx="21498000" cy="1416000"/>
          </a:xfrm>
          <a:prstGeom prst="rect">
            <a:avLst/>
          </a:prstGeom>
          <a:noFill/>
          <a:ln>
            <a:noFill/>
          </a:ln>
        </p:spPr>
        <p:txBody>
          <a:bodyPr anchorCtr="0" anchor="t" bIns="91400" lIns="182850" spcFirstLastPara="1" rIns="182850" wrap="square" tIns="91400">
            <a:noAutofit/>
          </a:bodyPr>
          <a:lstStyle/>
          <a:p>
            <a:pPr indent="0" lvl="0" marL="0" marR="0" rtl="0" algn="ctr">
              <a:spcBef>
                <a:spcPts val="0"/>
              </a:spcBef>
              <a:spcAft>
                <a:spcPts val="0"/>
              </a:spcAft>
              <a:buNone/>
            </a:pPr>
            <a:r>
              <a:rPr b="1" i="0" lang="en-US" sz="9600" u="none" cap="none" strike="noStrike">
                <a:solidFill>
                  <a:schemeClr val="dk1"/>
                </a:solidFill>
                <a:latin typeface="Proxima Nova"/>
                <a:ea typeface="Proxima Nova"/>
                <a:cs typeface="Proxima Nova"/>
                <a:sym typeface="Proxima Nova"/>
              </a:rPr>
              <a:t>How to scale to a billion users?</a:t>
            </a:r>
            <a:endParaRPr b="1" sz="9600">
              <a:latin typeface="Proxima Nova"/>
              <a:ea typeface="Proxima Nova"/>
              <a:cs typeface="Proxima Nova"/>
              <a:sym typeface="Proxima Nova"/>
            </a:endParaRPr>
          </a:p>
        </p:txBody>
      </p:sp>
      <p:sp>
        <p:nvSpPr>
          <p:cNvPr id="221" name="Google Shape;221;p52"/>
          <p:cNvSpPr txBox="1"/>
          <p:nvPr/>
        </p:nvSpPr>
        <p:spPr>
          <a:xfrm>
            <a:off x="1436868" y="6570620"/>
            <a:ext cx="21498000" cy="1416000"/>
          </a:xfrm>
          <a:prstGeom prst="rect">
            <a:avLst/>
          </a:prstGeom>
          <a:noFill/>
          <a:ln>
            <a:noFill/>
          </a:ln>
        </p:spPr>
        <p:txBody>
          <a:bodyPr anchorCtr="0" anchor="t" bIns="91400" lIns="182850" spcFirstLastPara="1" rIns="182850" wrap="square" tIns="91400">
            <a:noAutofit/>
          </a:bodyPr>
          <a:lstStyle/>
          <a:p>
            <a:pPr indent="0" lvl="0" marL="0" marR="0" rtl="0" algn="ctr">
              <a:spcBef>
                <a:spcPts val="0"/>
              </a:spcBef>
              <a:spcAft>
                <a:spcPts val="0"/>
              </a:spcAft>
              <a:buNone/>
            </a:pPr>
            <a:r>
              <a:rPr b="1" i="0" lang="en-US" sz="9600" u="none" cap="none" strike="noStrike">
                <a:solidFill>
                  <a:schemeClr val="dk1"/>
                </a:solidFill>
                <a:latin typeface="Proxima Nova"/>
                <a:ea typeface="Proxima Nova"/>
                <a:cs typeface="Proxima Nova"/>
                <a:sym typeface="Proxima Nova"/>
              </a:rPr>
              <a:t>Also: how to survive the week?</a:t>
            </a:r>
            <a:endParaRPr b="1" i="0" sz="9600" u="none" cap="none" strike="noStrike">
              <a:solidFill>
                <a:schemeClr val="dk1"/>
              </a:solidFill>
              <a:latin typeface="Proxima Nova"/>
              <a:ea typeface="Proxima Nova"/>
              <a:cs typeface="Proxima Nova"/>
              <a:sym typeface="Proxima Nova"/>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0" name="Shape 1260"/>
        <p:cNvGrpSpPr/>
        <p:nvPr/>
      </p:nvGrpSpPr>
      <p:grpSpPr>
        <a:xfrm>
          <a:off x="0" y="0"/>
          <a:ext cx="0" cy="0"/>
          <a:chOff x="0" y="0"/>
          <a:chExt cx="0" cy="0"/>
        </a:xfrm>
      </p:grpSpPr>
      <p:sp>
        <p:nvSpPr>
          <p:cNvPr id="1261" name="Google Shape;1261;p115"/>
          <p:cNvSpPr txBox="1"/>
          <p:nvPr>
            <p:ph type="title"/>
          </p:nvPr>
        </p:nvSpPr>
        <p:spPr>
          <a:xfrm>
            <a:off x="862701" y="449447"/>
            <a:ext cx="22664700" cy="1694400"/>
          </a:xfrm>
          <a:prstGeom prst="rect">
            <a:avLst/>
          </a:prstGeom>
          <a:no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FFFFFF"/>
              </a:buClr>
              <a:buSzPts val="8000"/>
              <a:buFont typeface="Proxima Nova"/>
              <a:buNone/>
            </a:pPr>
            <a:r>
              <a:rPr b="1" i="0" lang="en-US" sz="8000" u="none" cap="none" strike="noStrike">
                <a:solidFill>
                  <a:srgbClr val="FFFFFF"/>
                </a:solidFill>
                <a:latin typeface="Proxima Nova"/>
                <a:ea typeface="Proxima Nova"/>
                <a:cs typeface="Proxima Nova"/>
                <a:sym typeface="Proxima Nova"/>
              </a:rPr>
              <a:t>Sample Table</a:t>
            </a:r>
            <a:endParaRPr/>
          </a:p>
        </p:txBody>
      </p:sp>
      <p:sp>
        <p:nvSpPr>
          <p:cNvPr id="1262" name="Google Shape;1262;p115"/>
          <p:cNvSpPr txBox="1"/>
          <p:nvPr>
            <p:ph idx="12" type="sldNum"/>
          </p:nvPr>
        </p:nvSpPr>
        <p:spPr>
          <a:xfrm>
            <a:off x="23566484" y="12693696"/>
            <a:ext cx="451765" cy="523241"/>
          </a:xfrm>
          <a:prstGeom prst="rect">
            <a:avLst/>
          </a:prstGeom>
          <a:noFill/>
          <a:ln>
            <a:noFill/>
          </a:ln>
        </p:spPr>
        <p:txBody>
          <a:bodyPr anchorCtr="0" anchor="ctr" bIns="121900" lIns="121900" spcFirstLastPara="1" rIns="121900" wrap="square" tIns="121900">
            <a:noAutofit/>
          </a:bodyPr>
          <a:lstStyle/>
          <a:p>
            <a:pPr indent="0" lvl="0" marL="0" rtl="0" algn="r">
              <a:spcBef>
                <a:spcPts val="0"/>
              </a:spcBef>
              <a:spcAft>
                <a:spcPts val="0"/>
              </a:spcAft>
              <a:buClr>
                <a:srgbClr val="A3A4B5"/>
              </a:buClr>
              <a:buSzPts val="1800"/>
              <a:buFont typeface="Proxima Nova"/>
              <a:buNone/>
            </a:pPr>
            <a:fld id="{00000000-1234-1234-1234-123412341234}" type="slidenum">
              <a:rPr lang="en-US"/>
              <a:t>‹#›</a:t>
            </a:fld>
            <a:endParaRPr/>
          </a:p>
        </p:txBody>
      </p:sp>
      <p:graphicFrame>
        <p:nvGraphicFramePr>
          <p:cNvPr id="1263" name="Google Shape;1263;p115"/>
          <p:cNvGraphicFramePr/>
          <p:nvPr/>
        </p:nvGraphicFramePr>
        <p:xfrm>
          <a:off x="1128839" y="3183743"/>
          <a:ext cx="3000000" cy="3000000"/>
        </p:xfrm>
        <a:graphic>
          <a:graphicData uri="http://schemas.openxmlformats.org/drawingml/2006/table">
            <a:tbl>
              <a:tblPr bandRow="1" firstRow="1">
                <a:noFill/>
                <a:tableStyleId>{B04BAA42-70B8-484C-9F8C-B1FA50E45894}</a:tableStyleId>
              </a:tblPr>
              <a:tblGrid>
                <a:gridCol w="4405900"/>
                <a:gridCol w="4405900"/>
                <a:gridCol w="4405900"/>
                <a:gridCol w="4405900"/>
                <a:gridCol w="4405900"/>
              </a:tblGrid>
              <a:tr h="1220125">
                <a:tc>
                  <a:txBody>
                    <a:bodyPr/>
                    <a:lstStyle/>
                    <a:p>
                      <a:pPr indent="0" lvl="0" marL="0" marR="0" rtl="0" algn="ctr">
                        <a:lnSpc>
                          <a:spcPct val="100000"/>
                        </a:lnSpc>
                        <a:spcBef>
                          <a:spcPts val="0"/>
                        </a:spcBef>
                        <a:spcAft>
                          <a:spcPts val="0"/>
                        </a:spcAft>
                        <a:buClr>
                          <a:schemeClr val="dk1"/>
                        </a:buClr>
                        <a:buSzPts val="1800"/>
                        <a:buFont typeface="Proxima Nova"/>
                        <a:buNone/>
                      </a:pPr>
                      <a:r>
                        <a:t/>
                      </a:r>
                      <a:endParaRPr sz="1800" u="none" cap="none" strike="noStrike"/>
                    </a:p>
                  </a:txBody>
                  <a:tcPr marT="34850" marB="34850" marR="34850" marL="348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2E368F"/>
                    </a:solidFill>
                  </a:tcPr>
                </a:tc>
                <a:tc>
                  <a:txBody>
                    <a:bodyPr/>
                    <a:lstStyle/>
                    <a:p>
                      <a:pPr indent="0" lvl="0" marL="0" marR="0" rtl="0" algn="ctr">
                        <a:lnSpc>
                          <a:spcPct val="100000"/>
                        </a:lnSpc>
                        <a:spcBef>
                          <a:spcPts val="0"/>
                        </a:spcBef>
                        <a:spcAft>
                          <a:spcPts val="0"/>
                        </a:spcAft>
                        <a:buClr>
                          <a:srgbClr val="FFFFFF"/>
                        </a:buClr>
                        <a:buSzPts val="3600"/>
                        <a:buFont typeface="Proxima Nova"/>
                        <a:buNone/>
                      </a:pPr>
                      <a:r>
                        <a:rPr lang="en-US" sz="3600" u="none" cap="none" strike="noStrike">
                          <a:solidFill>
                            <a:srgbClr val="FFFFFF"/>
                          </a:solidFill>
                          <a:latin typeface="Proxima Nova"/>
                          <a:ea typeface="Proxima Nova"/>
                          <a:cs typeface="Proxima Nova"/>
                          <a:sym typeface="Proxima Nova"/>
                        </a:rPr>
                        <a:t>2007</a:t>
                      </a:r>
                      <a:endParaRPr/>
                    </a:p>
                  </a:txBody>
                  <a:tcPr marT="34850" marB="34850" marR="34850" marL="348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2E368F"/>
                    </a:solidFill>
                  </a:tcPr>
                </a:tc>
                <a:tc>
                  <a:txBody>
                    <a:bodyPr/>
                    <a:lstStyle/>
                    <a:p>
                      <a:pPr indent="0" lvl="0" marL="0" marR="0" rtl="0" algn="ctr">
                        <a:lnSpc>
                          <a:spcPct val="100000"/>
                        </a:lnSpc>
                        <a:spcBef>
                          <a:spcPts val="0"/>
                        </a:spcBef>
                        <a:spcAft>
                          <a:spcPts val="0"/>
                        </a:spcAft>
                        <a:buClr>
                          <a:srgbClr val="FFFFFF"/>
                        </a:buClr>
                        <a:buSzPts val="3600"/>
                        <a:buFont typeface="Proxima Nova"/>
                        <a:buNone/>
                      </a:pPr>
                      <a:r>
                        <a:rPr lang="en-US" sz="3600" u="none" cap="none" strike="noStrike">
                          <a:solidFill>
                            <a:srgbClr val="FFFFFF"/>
                          </a:solidFill>
                          <a:latin typeface="Proxima Nova"/>
                          <a:ea typeface="Proxima Nova"/>
                          <a:cs typeface="Proxima Nova"/>
                          <a:sym typeface="Proxima Nova"/>
                        </a:rPr>
                        <a:t>2008</a:t>
                      </a:r>
                      <a:endParaRPr/>
                    </a:p>
                  </a:txBody>
                  <a:tcPr marT="34850" marB="34850" marR="34850" marL="348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2E368F"/>
                    </a:solidFill>
                  </a:tcPr>
                </a:tc>
                <a:tc>
                  <a:txBody>
                    <a:bodyPr/>
                    <a:lstStyle/>
                    <a:p>
                      <a:pPr indent="0" lvl="0" marL="0" marR="0" rtl="0" algn="ctr">
                        <a:lnSpc>
                          <a:spcPct val="100000"/>
                        </a:lnSpc>
                        <a:spcBef>
                          <a:spcPts val="0"/>
                        </a:spcBef>
                        <a:spcAft>
                          <a:spcPts val="0"/>
                        </a:spcAft>
                        <a:buClr>
                          <a:srgbClr val="FFFFFF"/>
                        </a:buClr>
                        <a:buSzPts val="3600"/>
                        <a:buFont typeface="Proxima Nova"/>
                        <a:buNone/>
                      </a:pPr>
                      <a:r>
                        <a:rPr lang="en-US" sz="3600" u="none" cap="none" strike="noStrike">
                          <a:solidFill>
                            <a:srgbClr val="FFFFFF"/>
                          </a:solidFill>
                          <a:latin typeface="Proxima Nova"/>
                          <a:ea typeface="Proxima Nova"/>
                          <a:cs typeface="Proxima Nova"/>
                          <a:sym typeface="Proxima Nova"/>
                        </a:rPr>
                        <a:t>2009</a:t>
                      </a:r>
                      <a:endParaRPr/>
                    </a:p>
                  </a:txBody>
                  <a:tcPr marT="34850" marB="34850" marR="34850" marL="348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2E368F"/>
                    </a:solidFill>
                  </a:tcPr>
                </a:tc>
                <a:tc>
                  <a:txBody>
                    <a:bodyPr/>
                    <a:lstStyle/>
                    <a:p>
                      <a:pPr indent="0" lvl="0" marL="0" marR="0" rtl="0" algn="ctr">
                        <a:lnSpc>
                          <a:spcPct val="100000"/>
                        </a:lnSpc>
                        <a:spcBef>
                          <a:spcPts val="0"/>
                        </a:spcBef>
                        <a:spcAft>
                          <a:spcPts val="0"/>
                        </a:spcAft>
                        <a:buClr>
                          <a:srgbClr val="FFFFFF"/>
                        </a:buClr>
                        <a:buSzPts val="3600"/>
                        <a:buFont typeface="Proxima Nova"/>
                        <a:buNone/>
                      </a:pPr>
                      <a:r>
                        <a:rPr lang="en-US" sz="3600" u="none" cap="none" strike="noStrike">
                          <a:solidFill>
                            <a:srgbClr val="FFFFFF"/>
                          </a:solidFill>
                          <a:latin typeface="Proxima Nova"/>
                          <a:ea typeface="Proxima Nova"/>
                          <a:cs typeface="Proxima Nova"/>
                          <a:sym typeface="Proxima Nova"/>
                        </a:rPr>
                        <a:t>2010</a:t>
                      </a:r>
                      <a:endParaRPr/>
                    </a:p>
                  </a:txBody>
                  <a:tcPr marT="34850" marB="34850" marR="34850" marL="348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2E368F"/>
                    </a:solidFill>
                  </a:tcPr>
                </a:tc>
              </a:tr>
              <a:tr h="1220125">
                <a:tc>
                  <a:txBody>
                    <a:bodyPr/>
                    <a:lstStyle/>
                    <a:p>
                      <a:pPr indent="0" lvl="0" marL="0" marR="0" rtl="0" algn="ctr">
                        <a:lnSpc>
                          <a:spcPct val="100000"/>
                        </a:lnSpc>
                        <a:spcBef>
                          <a:spcPts val="0"/>
                        </a:spcBef>
                        <a:spcAft>
                          <a:spcPts val="0"/>
                        </a:spcAft>
                        <a:buClr>
                          <a:srgbClr val="FFFFFF"/>
                        </a:buClr>
                        <a:buSzPts val="3200"/>
                        <a:buFont typeface="Proxima Nova"/>
                        <a:buNone/>
                      </a:pPr>
                      <a:r>
                        <a:rPr lang="en-US" sz="3200" u="none" cap="none" strike="noStrike">
                          <a:solidFill>
                            <a:srgbClr val="FFFFFF"/>
                          </a:solidFill>
                          <a:latin typeface="Proxima Nova"/>
                          <a:ea typeface="Proxima Nova"/>
                          <a:cs typeface="Proxima Nova"/>
                          <a:sym typeface="Proxima Nova"/>
                        </a:rPr>
                        <a:t>Category 1</a:t>
                      </a:r>
                      <a:endParaRPr/>
                    </a:p>
                  </a:txBody>
                  <a:tcPr marT="34850" marB="34850" marR="34850" marL="348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1D1F48"/>
                    </a:solidFill>
                  </a:tcPr>
                </a:tc>
                <a:tc>
                  <a:txBody>
                    <a:bodyPr/>
                    <a:lstStyle/>
                    <a:p>
                      <a:pPr indent="0" lvl="0" marL="0" marR="0" rtl="0" algn="ctr">
                        <a:lnSpc>
                          <a:spcPct val="100000"/>
                        </a:lnSpc>
                        <a:spcBef>
                          <a:spcPts val="0"/>
                        </a:spcBef>
                        <a:spcAft>
                          <a:spcPts val="0"/>
                        </a:spcAft>
                        <a:buClr>
                          <a:srgbClr val="FFFFFF"/>
                        </a:buClr>
                        <a:buSzPts val="3200"/>
                        <a:buFont typeface="Proxima Nova"/>
                        <a:buNone/>
                      </a:pPr>
                      <a:r>
                        <a:rPr lang="en-US" sz="3200" u="none" cap="none" strike="noStrike">
                          <a:solidFill>
                            <a:srgbClr val="FFFFFF"/>
                          </a:solidFill>
                          <a:latin typeface="Proxima Nova"/>
                          <a:ea typeface="Proxima Nova"/>
                          <a:cs typeface="Proxima Nova"/>
                          <a:sym typeface="Proxima Nova"/>
                        </a:rPr>
                        <a:t>2.4</a:t>
                      </a:r>
                      <a:endParaRPr/>
                    </a:p>
                  </a:txBody>
                  <a:tcPr marT="34850" marB="34850" marR="34850" marL="348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1D1F48"/>
                    </a:solidFill>
                  </a:tcPr>
                </a:tc>
                <a:tc>
                  <a:txBody>
                    <a:bodyPr/>
                    <a:lstStyle/>
                    <a:p>
                      <a:pPr indent="0" lvl="0" marL="0" marR="0" rtl="0" algn="ctr">
                        <a:lnSpc>
                          <a:spcPct val="100000"/>
                        </a:lnSpc>
                        <a:spcBef>
                          <a:spcPts val="0"/>
                        </a:spcBef>
                        <a:spcAft>
                          <a:spcPts val="0"/>
                        </a:spcAft>
                        <a:buClr>
                          <a:srgbClr val="FFFFFF"/>
                        </a:buClr>
                        <a:buSzPts val="3200"/>
                        <a:buFont typeface="Proxima Nova"/>
                        <a:buNone/>
                      </a:pPr>
                      <a:r>
                        <a:rPr lang="en-US" sz="3200" u="none" cap="none" strike="noStrike">
                          <a:solidFill>
                            <a:srgbClr val="FFFFFF"/>
                          </a:solidFill>
                          <a:latin typeface="Proxima Nova"/>
                          <a:ea typeface="Proxima Nova"/>
                          <a:cs typeface="Proxima Nova"/>
                          <a:sym typeface="Proxima Nova"/>
                        </a:rPr>
                        <a:t>6.4</a:t>
                      </a:r>
                      <a:endParaRPr/>
                    </a:p>
                  </a:txBody>
                  <a:tcPr marT="34850" marB="34850" marR="34850" marL="348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1D1F48"/>
                    </a:solidFill>
                  </a:tcPr>
                </a:tc>
                <a:tc>
                  <a:txBody>
                    <a:bodyPr/>
                    <a:lstStyle/>
                    <a:p>
                      <a:pPr indent="0" lvl="0" marL="0" marR="0" rtl="0" algn="ctr">
                        <a:lnSpc>
                          <a:spcPct val="100000"/>
                        </a:lnSpc>
                        <a:spcBef>
                          <a:spcPts val="0"/>
                        </a:spcBef>
                        <a:spcAft>
                          <a:spcPts val="0"/>
                        </a:spcAft>
                        <a:buClr>
                          <a:srgbClr val="FFFFFF"/>
                        </a:buClr>
                        <a:buSzPts val="3200"/>
                        <a:buFont typeface="Proxima Nova"/>
                        <a:buNone/>
                      </a:pPr>
                      <a:r>
                        <a:rPr lang="en-US" sz="3200" u="none" cap="none" strike="noStrike">
                          <a:solidFill>
                            <a:srgbClr val="FFFFFF"/>
                          </a:solidFill>
                          <a:latin typeface="Proxima Nova"/>
                          <a:ea typeface="Proxima Nova"/>
                          <a:cs typeface="Proxima Nova"/>
                          <a:sym typeface="Proxima Nova"/>
                        </a:rPr>
                        <a:t>4.1</a:t>
                      </a:r>
                      <a:endParaRPr/>
                    </a:p>
                  </a:txBody>
                  <a:tcPr marT="34850" marB="34850" marR="34850" marL="348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1D1F48"/>
                    </a:solidFill>
                  </a:tcPr>
                </a:tc>
                <a:tc>
                  <a:txBody>
                    <a:bodyPr/>
                    <a:lstStyle/>
                    <a:p>
                      <a:pPr indent="0" lvl="0" marL="0" marR="0" rtl="0" algn="ctr">
                        <a:lnSpc>
                          <a:spcPct val="100000"/>
                        </a:lnSpc>
                        <a:spcBef>
                          <a:spcPts val="0"/>
                        </a:spcBef>
                        <a:spcAft>
                          <a:spcPts val="0"/>
                        </a:spcAft>
                        <a:buClr>
                          <a:srgbClr val="FFFFFF"/>
                        </a:buClr>
                        <a:buSzPts val="3200"/>
                        <a:buFont typeface="Proxima Nova"/>
                        <a:buNone/>
                      </a:pPr>
                      <a:r>
                        <a:rPr lang="en-US" sz="3200" u="none" cap="none" strike="noStrike">
                          <a:solidFill>
                            <a:srgbClr val="FFFFFF"/>
                          </a:solidFill>
                          <a:latin typeface="Proxima Nova"/>
                          <a:ea typeface="Proxima Nova"/>
                          <a:cs typeface="Proxima Nova"/>
                          <a:sym typeface="Proxima Nova"/>
                        </a:rPr>
                        <a:t>6.6</a:t>
                      </a:r>
                      <a:endParaRPr/>
                    </a:p>
                  </a:txBody>
                  <a:tcPr marT="34850" marB="34850" marR="34850" marL="348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1D1F48"/>
                    </a:solidFill>
                  </a:tcPr>
                </a:tc>
              </a:tr>
              <a:tr h="1220125">
                <a:tc>
                  <a:txBody>
                    <a:bodyPr/>
                    <a:lstStyle/>
                    <a:p>
                      <a:pPr indent="0" lvl="0" marL="0" marR="0" rtl="0" algn="ctr">
                        <a:lnSpc>
                          <a:spcPct val="100000"/>
                        </a:lnSpc>
                        <a:spcBef>
                          <a:spcPts val="0"/>
                        </a:spcBef>
                        <a:spcAft>
                          <a:spcPts val="0"/>
                        </a:spcAft>
                        <a:buClr>
                          <a:srgbClr val="FFFFFF"/>
                        </a:buClr>
                        <a:buSzPts val="3200"/>
                        <a:buFont typeface="Proxima Nova"/>
                        <a:buNone/>
                      </a:pPr>
                      <a:r>
                        <a:rPr lang="en-US" sz="3200" u="none" cap="none" strike="noStrike">
                          <a:solidFill>
                            <a:srgbClr val="FFFFFF"/>
                          </a:solidFill>
                          <a:latin typeface="Proxima Nova"/>
                          <a:ea typeface="Proxima Nova"/>
                          <a:cs typeface="Proxima Nova"/>
                          <a:sym typeface="Proxima Nova"/>
                        </a:rPr>
                        <a:t>Category 2</a:t>
                      </a:r>
                      <a:endParaRPr/>
                    </a:p>
                  </a:txBody>
                  <a:tcPr marT="34850" marB="34850" marR="34850" marL="348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101128"/>
                    </a:solidFill>
                  </a:tcPr>
                </a:tc>
                <a:tc>
                  <a:txBody>
                    <a:bodyPr/>
                    <a:lstStyle/>
                    <a:p>
                      <a:pPr indent="0" lvl="0" marL="0" marR="0" rtl="0" algn="ctr">
                        <a:lnSpc>
                          <a:spcPct val="100000"/>
                        </a:lnSpc>
                        <a:spcBef>
                          <a:spcPts val="0"/>
                        </a:spcBef>
                        <a:spcAft>
                          <a:spcPts val="0"/>
                        </a:spcAft>
                        <a:buClr>
                          <a:srgbClr val="FFFFFF"/>
                        </a:buClr>
                        <a:buSzPts val="3200"/>
                        <a:buFont typeface="Proxima Nova"/>
                        <a:buNone/>
                      </a:pPr>
                      <a:r>
                        <a:rPr lang="en-US" sz="3200" u="none" cap="none" strike="noStrike">
                          <a:solidFill>
                            <a:srgbClr val="FFFFFF"/>
                          </a:solidFill>
                          <a:latin typeface="Proxima Nova"/>
                          <a:ea typeface="Proxima Nova"/>
                          <a:cs typeface="Proxima Nova"/>
                          <a:sym typeface="Proxima Nova"/>
                        </a:rPr>
                        <a:t>8.2</a:t>
                      </a:r>
                      <a:endParaRPr/>
                    </a:p>
                  </a:txBody>
                  <a:tcPr marT="34850" marB="34850" marR="34850" marL="348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101128"/>
                    </a:solidFill>
                  </a:tcPr>
                </a:tc>
                <a:tc>
                  <a:txBody>
                    <a:bodyPr/>
                    <a:lstStyle/>
                    <a:p>
                      <a:pPr indent="0" lvl="0" marL="0" marR="0" rtl="0" algn="ctr">
                        <a:lnSpc>
                          <a:spcPct val="100000"/>
                        </a:lnSpc>
                        <a:spcBef>
                          <a:spcPts val="0"/>
                        </a:spcBef>
                        <a:spcAft>
                          <a:spcPts val="0"/>
                        </a:spcAft>
                        <a:buClr>
                          <a:srgbClr val="FFFFFF"/>
                        </a:buClr>
                        <a:buSzPts val="3200"/>
                        <a:buFont typeface="Proxima Nova"/>
                        <a:buNone/>
                      </a:pPr>
                      <a:r>
                        <a:rPr lang="en-US" sz="3200" u="none" cap="none" strike="noStrike">
                          <a:solidFill>
                            <a:srgbClr val="FFFFFF"/>
                          </a:solidFill>
                          <a:latin typeface="Proxima Nova"/>
                          <a:ea typeface="Proxima Nova"/>
                          <a:cs typeface="Proxima Nova"/>
                          <a:sym typeface="Proxima Nova"/>
                        </a:rPr>
                        <a:t>4.5</a:t>
                      </a:r>
                      <a:endParaRPr/>
                    </a:p>
                  </a:txBody>
                  <a:tcPr marT="34850" marB="34850" marR="34850" marL="348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101128"/>
                    </a:solidFill>
                  </a:tcPr>
                </a:tc>
                <a:tc>
                  <a:txBody>
                    <a:bodyPr/>
                    <a:lstStyle/>
                    <a:p>
                      <a:pPr indent="0" lvl="0" marL="0" marR="0" rtl="0" algn="ctr">
                        <a:lnSpc>
                          <a:spcPct val="100000"/>
                        </a:lnSpc>
                        <a:spcBef>
                          <a:spcPts val="0"/>
                        </a:spcBef>
                        <a:spcAft>
                          <a:spcPts val="0"/>
                        </a:spcAft>
                        <a:buClr>
                          <a:srgbClr val="FFFFFF"/>
                        </a:buClr>
                        <a:buSzPts val="3200"/>
                        <a:buFont typeface="Proxima Nova"/>
                        <a:buNone/>
                      </a:pPr>
                      <a:r>
                        <a:rPr lang="en-US" sz="3200" u="none" cap="none" strike="noStrike">
                          <a:solidFill>
                            <a:srgbClr val="FFFFFF"/>
                          </a:solidFill>
                          <a:latin typeface="Proxima Nova"/>
                          <a:ea typeface="Proxima Nova"/>
                          <a:cs typeface="Proxima Nova"/>
                          <a:sym typeface="Proxima Nova"/>
                        </a:rPr>
                        <a:t>3.2</a:t>
                      </a:r>
                      <a:endParaRPr/>
                    </a:p>
                  </a:txBody>
                  <a:tcPr marT="34850" marB="34850" marR="34850" marL="348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101128"/>
                    </a:solidFill>
                  </a:tcPr>
                </a:tc>
                <a:tc>
                  <a:txBody>
                    <a:bodyPr/>
                    <a:lstStyle/>
                    <a:p>
                      <a:pPr indent="0" lvl="0" marL="0" marR="0" rtl="0" algn="ctr">
                        <a:lnSpc>
                          <a:spcPct val="100000"/>
                        </a:lnSpc>
                        <a:spcBef>
                          <a:spcPts val="0"/>
                        </a:spcBef>
                        <a:spcAft>
                          <a:spcPts val="0"/>
                        </a:spcAft>
                        <a:buClr>
                          <a:srgbClr val="FFFFFF"/>
                        </a:buClr>
                        <a:buSzPts val="3200"/>
                        <a:buFont typeface="Proxima Nova"/>
                        <a:buNone/>
                      </a:pPr>
                      <a:r>
                        <a:rPr lang="en-US" sz="3200" u="none" cap="none" strike="noStrike">
                          <a:solidFill>
                            <a:srgbClr val="FFFFFF"/>
                          </a:solidFill>
                          <a:latin typeface="Proxima Nova"/>
                          <a:ea typeface="Proxima Nova"/>
                          <a:cs typeface="Proxima Nova"/>
                          <a:sym typeface="Proxima Nova"/>
                        </a:rPr>
                        <a:t>3.8</a:t>
                      </a:r>
                      <a:endParaRPr/>
                    </a:p>
                  </a:txBody>
                  <a:tcPr marT="34850" marB="34850" marR="34850" marL="348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101128"/>
                    </a:solidFill>
                  </a:tcPr>
                </a:tc>
              </a:tr>
              <a:tr h="1220125">
                <a:tc>
                  <a:txBody>
                    <a:bodyPr/>
                    <a:lstStyle/>
                    <a:p>
                      <a:pPr indent="0" lvl="0" marL="0" marR="0" rtl="0" algn="ctr">
                        <a:lnSpc>
                          <a:spcPct val="100000"/>
                        </a:lnSpc>
                        <a:spcBef>
                          <a:spcPts val="0"/>
                        </a:spcBef>
                        <a:spcAft>
                          <a:spcPts val="0"/>
                        </a:spcAft>
                        <a:buClr>
                          <a:srgbClr val="FFFFFF"/>
                        </a:buClr>
                        <a:buSzPts val="3200"/>
                        <a:buFont typeface="Proxima Nova"/>
                        <a:buNone/>
                      </a:pPr>
                      <a:r>
                        <a:rPr lang="en-US" sz="3200" u="none" cap="none" strike="noStrike">
                          <a:solidFill>
                            <a:srgbClr val="FFFFFF"/>
                          </a:solidFill>
                          <a:latin typeface="Proxima Nova"/>
                          <a:ea typeface="Proxima Nova"/>
                          <a:cs typeface="Proxima Nova"/>
                          <a:sym typeface="Proxima Nova"/>
                        </a:rPr>
                        <a:t>Category 3</a:t>
                      </a:r>
                      <a:endParaRPr/>
                    </a:p>
                  </a:txBody>
                  <a:tcPr marT="34850" marB="34850" marR="34850" marL="348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1D1F48"/>
                    </a:solidFill>
                  </a:tcPr>
                </a:tc>
                <a:tc>
                  <a:txBody>
                    <a:bodyPr/>
                    <a:lstStyle/>
                    <a:p>
                      <a:pPr indent="0" lvl="0" marL="0" marR="0" rtl="0" algn="ctr">
                        <a:lnSpc>
                          <a:spcPct val="100000"/>
                        </a:lnSpc>
                        <a:spcBef>
                          <a:spcPts val="0"/>
                        </a:spcBef>
                        <a:spcAft>
                          <a:spcPts val="0"/>
                        </a:spcAft>
                        <a:buClr>
                          <a:srgbClr val="FFFFFF"/>
                        </a:buClr>
                        <a:buSzPts val="3200"/>
                        <a:buFont typeface="Proxima Nova"/>
                        <a:buNone/>
                      </a:pPr>
                      <a:r>
                        <a:rPr lang="en-US" sz="3200" u="none" cap="none" strike="noStrike">
                          <a:solidFill>
                            <a:srgbClr val="FFFFFF"/>
                          </a:solidFill>
                          <a:latin typeface="Proxima Nova"/>
                          <a:ea typeface="Proxima Nova"/>
                          <a:cs typeface="Proxima Nova"/>
                          <a:sym typeface="Proxima Nova"/>
                        </a:rPr>
                        <a:t>4.6</a:t>
                      </a:r>
                      <a:endParaRPr/>
                    </a:p>
                  </a:txBody>
                  <a:tcPr marT="34850" marB="34850" marR="34850" marL="348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1D1F48"/>
                    </a:solidFill>
                  </a:tcPr>
                </a:tc>
                <a:tc>
                  <a:txBody>
                    <a:bodyPr/>
                    <a:lstStyle/>
                    <a:p>
                      <a:pPr indent="0" lvl="0" marL="0" marR="0" rtl="0" algn="ctr">
                        <a:lnSpc>
                          <a:spcPct val="100000"/>
                        </a:lnSpc>
                        <a:spcBef>
                          <a:spcPts val="0"/>
                        </a:spcBef>
                        <a:spcAft>
                          <a:spcPts val="0"/>
                        </a:spcAft>
                        <a:buClr>
                          <a:srgbClr val="FFFFFF"/>
                        </a:buClr>
                        <a:buSzPts val="3200"/>
                        <a:buFont typeface="Proxima Nova"/>
                        <a:buNone/>
                      </a:pPr>
                      <a:r>
                        <a:rPr lang="en-US" sz="3200" u="none" cap="none" strike="noStrike">
                          <a:solidFill>
                            <a:srgbClr val="FFFFFF"/>
                          </a:solidFill>
                          <a:latin typeface="Proxima Nova"/>
                          <a:ea typeface="Proxima Nova"/>
                          <a:cs typeface="Proxima Nova"/>
                          <a:sym typeface="Proxima Nova"/>
                        </a:rPr>
                        <a:t>3.2</a:t>
                      </a:r>
                      <a:endParaRPr/>
                    </a:p>
                  </a:txBody>
                  <a:tcPr marT="34850" marB="34850" marR="34850" marL="348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1D1F48"/>
                    </a:solidFill>
                  </a:tcPr>
                </a:tc>
                <a:tc>
                  <a:txBody>
                    <a:bodyPr/>
                    <a:lstStyle/>
                    <a:p>
                      <a:pPr indent="0" lvl="0" marL="0" marR="0" rtl="0" algn="ctr">
                        <a:lnSpc>
                          <a:spcPct val="100000"/>
                        </a:lnSpc>
                        <a:spcBef>
                          <a:spcPts val="0"/>
                        </a:spcBef>
                        <a:spcAft>
                          <a:spcPts val="0"/>
                        </a:spcAft>
                        <a:buClr>
                          <a:srgbClr val="FFFFFF"/>
                        </a:buClr>
                        <a:buSzPts val="3200"/>
                        <a:buFont typeface="Proxima Nova"/>
                        <a:buNone/>
                      </a:pPr>
                      <a:r>
                        <a:rPr lang="en-US" sz="3200" u="none" cap="none" strike="noStrike">
                          <a:solidFill>
                            <a:srgbClr val="FFFFFF"/>
                          </a:solidFill>
                          <a:latin typeface="Proxima Nova"/>
                          <a:ea typeface="Proxima Nova"/>
                          <a:cs typeface="Proxima Nova"/>
                          <a:sym typeface="Proxima Nova"/>
                        </a:rPr>
                        <a:t>1.9</a:t>
                      </a:r>
                      <a:endParaRPr/>
                    </a:p>
                  </a:txBody>
                  <a:tcPr marT="34850" marB="34850" marR="34850" marL="348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1D1F48"/>
                    </a:solidFill>
                  </a:tcPr>
                </a:tc>
                <a:tc>
                  <a:txBody>
                    <a:bodyPr/>
                    <a:lstStyle/>
                    <a:p>
                      <a:pPr indent="0" lvl="0" marL="0" marR="0" rtl="0" algn="ctr">
                        <a:lnSpc>
                          <a:spcPct val="100000"/>
                        </a:lnSpc>
                        <a:spcBef>
                          <a:spcPts val="0"/>
                        </a:spcBef>
                        <a:spcAft>
                          <a:spcPts val="0"/>
                        </a:spcAft>
                        <a:buClr>
                          <a:srgbClr val="FFFFFF"/>
                        </a:buClr>
                        <a:buSzPts val="3200"/>
                        <a:buFont typeface="Proxima Nova"/>
                        <a:buNone/>
                      </a:pPr>
                      <a:r>
                        <a:rPr lang="en-US" sz="3200" u="none" cap="none" strike="noStrike">
                          <a:solidFill>
                            <a:srgbClr val="FFFFFF"/>
                          </a:solidFill>
                          <a:latin typeface="Proxima Nova"/>
                          <a:ea typeface="Proxima Nova"/>
                          <a:cs typeface="Proxima Nova"/>
                          <a:sym typeface="Proxima Nova"/>
                        </a:rPr>
                        <a:t>9.6</a:t>
                      </a:r>
                      <a:endParaRPr/>
                    </a:p>
                  </a:txBody>
                  <a:tcPr marT="34850" marB="34850" marR="34850" marL="348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1D1F48"/>
                    </a:solidFill>
                  </a:tcPr>
                </a:tc>
              </a:tr>
              <a:tr h="1220125">
                <a:tc>
                  <a:txBody>
                    <a:bodyPr/>
                    <a:lstStyle/>
                    <a:p>
                      <a:pPr indent="0" lvl="0" marL="0" marR="0" rtl="0" algn="ctr">
                        <a:lnSpc>
                          <a:spcPct val="100000"/>
                        </a:lnSpc>
                        <a:spcBef>
                          <a:spcPts val="0"/>
                        </a:spcBef>
                        <a:spcAft>
                          <a:spcPts val="0"/>
                        </a:spcAft>
                        <a:buClr>
                          <a:srgbClr val="FFFFFF"/>
                        </a:buClr>
                        <a:buSzPts val="3200"/>
                        <a:buFont typeface="Proxima Nova"/>
                        <a:buNone/>
                      </a:pPr>
                      <a:r>
                        <a:rPr lang="en-US" sz="3200" u="none" cap="none" strike="noStrike">
                          <a:solidFill>
                            <a:srgbClr val="FFFFFF"/>
                          </a:solidFill>
                          <a:latin typeface="Proxima Nova"/>
                          <a:ea typeface="Proxima Nova"/>
                          <a:cs typeface="Proxima Nova"/>
                          <a:sym typeface="Proxima Nova"/>
                        </a:rPr>
                        <a:t>Category 4</a:t>
                      </a:r>
                      <a:endParaRPr/>
                    </a:p>
                  </a:txBody>
                  <a:tcPr marT="34850" marB="34850" marR="34850" marL="348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101128"/>
                    </a:solidFill>
                  </a:tcPr>
                </a:tc>
                <a:tc>
                  <a:txBody>
                    <a:bodyPr/>
                    <a:lstStyle/>
                    <a:p>
                      <a:pPr indent="0" lvl="0" marL="0" marR="0" rtl="0" algn="ctr">
                        <a:lnSpc>
                          <a:spcPct val="100000"/>
                        </a:lnSpc>
                        <a:spcBef>
                          <a:spcPts val="0"/>
                        </a:spcBef>
                        <a:spcAft>
                          <a:spcPts val="0"/>
                        </a:spcAft>
                        <a:buClr>
                          <a:srgbClr val="FFFFFF"/>
                        </a:buClr>
                        <a:buSzPts val="3200"/>
                        <a:buFont typeface="Proxima Nova"/>
                        <a:buNone/>
                      </a:pPr>
                      <a:r>
                        <a:rPr lang="en-US" sz="3200" u="none" cap="none" strike="noStrike">
                          <a:solidFill>
                            <a:srgbClr val="FFFFFF"/>
                          </a:solidFill>
                          <a:latin typeface="Proxima Nova"/>
                          <a:ea typeface="Proxima Nova"/>
                          <a:cs typeface="Proxima Nova"/>
                          <a:sym typeface="Proxima Nova"/>
                        </a:rPr>
                        <a:t>6.7</a:t>
                      </a:r>
                      <a:endParaRPr/>
                    </a:p>
                  </a:txBody>
                  <a:tcPr marT="34850" marB="34850" marR="34850" marL="348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101128"/>
                    </a:solidFill>
                  </a:tcPr>
                </a:tc>
                <a:tc>
                  <a:txBody>
                    <a:bodyPr/>
                    <a:lstStyle/>
                    <a:p>
                      <a:pPr indent="0" lvl="0" marL="0" marR="0" rtl="0" algn="ctr">
                        <a:lnSpc>
                          <a:spcPct val="100000"/>
                        </a:lnSpc>
                        <a:spcBef>
                          <a:spcPts val="0"/>
                        </a:spcBef>
                        <a:spcAft>
                          <a:spcPts val="0"/>
                        </a:spcAft>
                        <a:buClr>
                          <a:srgbClr val="FFFFFF"/>
                        </a:buClr>
                        <a:buSzPts val="3200"/>
                        <a:buFont typeface="Proxima Nova"/>
                        <a:buNone/>
                      </a:pPr>
                      <a:r>
                        <a:rPr lang="en-US" sz="3200" u="none" cap="none" strike="noStrike">
                          <a:solidFill>
                            <a:srgbClr val="FFFFFF"/>
                          </a:solidFill>
                          <a:latin typeface="Proxima Nova"/>
                          <a:ea typeface="Proxima Nova"/>
                          <a:cs typeface="Proxima Nova"/>
                          <a:sym typeface="Proxima Nova"/>
                        </a:rPr>
                        <a:t>3.3</a:t>
                      </a:r>
                      <a:endParaRPr/>
                    </a:p>
                  </a:txBody>
                  <a:tcPr marT="34850" marB="34850" marR="34850" marL="348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101128"/>
                    </a:solidFill>
                  </a:tcPr>
                </a:tc>
                <a:tc>
                  <a:txBody>
                    <a:bodyPr/>
                    <a:lstStyle/>
                    <a:p>
                      <a:pPr indent="0" lvl="0" marL="0" marR="0" rtl="0" algn="ctr">
                        <a:lnSpc>
                          <a:spcPct val="100000"/>
                        </a:lnSpc>
                        <a:spcBef>
                          <a:spcPts val="0"/>
                        </a:spcBef>
                        <a:spcAft>
                          <a:spcPts val="0"/>
                        </a:spcAft>
                        <a:buClr>
                          <a:srgbClr val="FFFFFF"/>
                        </a:buClr>
                        <a:buSzPts val="3200"/>
                        <a:buFont typeface="Proxima Nova"/>
                        <a:buNone/>
                      </a:pPr>
                      <a:r>
                        <a:rPr lang="en-US" sz="3200" u="none" cap="none" strike="noStrike">
                          <a:solidFill>
                            <a:srgbClr val="FFFFFF"/>
                          </a:solidFill>
                          <a:latin typeface="Proxima Nova"/>
                          <a:ea typeface="Proxima Nova"/>
                          <a:cs typeface="Proxima Nova"/>
                          <a:sym typeface="Proxima Nova"/>
                        </a:rPr>
                        <a:t>3.4</a:t>
                      </a:r>
                      <a:endParaRPr/>
                    </a:p>
                  </a:txBody>
                  <a:tcPr marT="34850" marB="34850" marR="34850" marL="348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101128"/>
                    </a:solidFill>
                  </a:tcPr>
                </a:tc>
                <a:tc>
                  <a:txBody>
                    <a:bodyPr/>
                    <a:lstStyle/>
                    <a:p>
                      <a:pPr indent="0" lvl="0" marL="0" marR="0" rtl="0" algn="ctr">
                        <a:lnSpc>
                          <a:spcPct val="100000"/>
                        </a:lnSpc>
                        <a:spcBef>
                          <a:spcPts val="0"/>
                        </a:spcBef>
                        <a:spcAft>
                          <a:spcPts val="0"/>
                        </a:spcAft>
                        <a:buClr>
                          <a:srgbClr val="FFFFFF"/>
                        </a:buClr>
                        <a:buSzPts val="3200"/>
                        <a:buFont typeface="Proxima Nova"/>
                        <a:buNone/>
                      </a:pPr>
                      <a:r>
                        <a:rPr lang="en-US" sz="3200" u="none" cap="none" strike="noStrike">
                          <a:solidFill>
                            <a:srgbClr val="FFFFFF"/>
                          </a:solidFill>
                          <a:latin typeface="Proxima Nova"/>
                          <a:ea typeface="Proxima Nova"/>
                          <a:cs typeface="Proxima Nova"/>
                          <a:sym typeface="Proxima Nova"/>
                        </a:rPr>
                        <a:t>2.2</a:t>
                      </a:r>
                      <a:endParaRPr/>
                    </a:p>
                  </a:txBody>
                  <a:tcPr marT="34850" marB="34850" marR="34850" marL="348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101128"/>
                    </a:solidFill>
                  </a:tcPr>
                </a:tc>
              </a:tr>
              <a:tr h="1220125">
                <a:tc>
                  <a:txBody>
                    <a:bodyPr/>
                    <a:lstStyle/>
                    <a:p>
                      <a:pPr indent="0" lvl="0" marL="0" marR="0" rtl="0" algn="ctr">
                        <a:lnSpc>
                          <a:spcPct val="100000"/>
                        </a:lnSpc>
                        <a:spcBef>
                          <a:spcPts val="0"/>
                        </a:spcBef>
                        <a:spcAft>
                          <a:spcPts val="0"/>
                        </a:spcAft>
                        <a:buClr>
                          <a:srgbClr val="FFFFFF"/>
                        </a:buClr>
                        <a:buSzPts val="3200"/>
                        <a:buFont typeface="Proxima Nova"/>
                        <a:buNone/>
                      </a:pPr>
                      <a:r>
                        <a:rPr lang="en-US" sz="3200" u="none" cap="none" strike="noStrike">
                          <a:solidFill>
                            <a:srgbClr val="FFFFFF"/>
                          </a:solidFill>
                          <a:latin typeface="Proxima Nova"/>
                          <a:ea typeface="Proxima Nova"/>
                          <a:cs typeface="Proxima Nova"/>
                          <a:sym typeface="Proxima Nova"/>
                        </a:rPr>
                        <a:t>Category 5</a:t>
                      </a:r>
                      <a:endParaRPr/>
                    </a:p>
                  </a:txBody>
                  <a:tcPr marT="34850" marB="34850" marR="34850" marL="348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1D1F48"/>
                    </a:solidFill>
                  </a:tcPr>
                </a:tc>
                <a:tc>
                  <a:txBody>
                    <a:bodyPr/>
                    <a:lstStyle/>
                    <a:p>
                      <a:pPr indent="0" lvl="0" marL="0" marR="0" rtl="0" algn="ctr">
                        <a:lnSpc>
                          <a:spcPct val="100000"/>
                        </a:lnSpc>
                        <a:spcBef>
                          <a:spcPts val="0"/>
                        </a:spcBef>
                        <a:spcAft>
                          <a:spcPts val="0"/>
                        </a:spcAft>
                        <a:buClr>
                          <a:srgbClr val="FFFFFF"/>
                        </a:buClr>
                        <a:buSzPts val="3200"/>
                        <a:buFont typeface="Proxima Nova"/>
                        <a:buNone/>
                      </a:pPr>
                      <a:r>
                        <a:rPr lang="en-US" sz="3200" u="none" cap="none" strike="noStrike">
                          <a:solidFill>
                            <a:srgbClr val="FFFFFF"/>
                          </a:solidFill>
                          <a:latin typeface="Proxima Nova"/>
                          <a:ea typeface="Proxima Nova"/>
                          <a:cs typeface="Proxima Nova"/>
                          <a:sym typeface="Proxima Nova"/>
                        </a:rPr>
                        <a:t>4.3</a:t>
                      </a:r>
                      <a:endParaRPr/>
                    </a:p>
                  </a:txBody>
                  <a:tcPr marT="34850" marB="34850" marR="34850" marL="348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1D1F48"/>
                    </a:solidFill>
                  </a:tcPr>
                </a:tc>
                <a:tc>
                  <a:txBody>
                    <a:bodyPr/>
                    <a:lstStyle/>
                    <a:p>
                      <a:pPr indent="0" lvl="0" marL="0" marR="0" rtl="0" algn="ctr">
                        <a:lnSpc>
                          <a:spcPct val="100000"/>
                        </a:lnSpc>
                        <a:spcBef>
                          <a:spcPts val="0"/>
                        </a:spcBef>
                        <a:spcAft>
                          <a:spcPts val="0"/>
                        </a:spcAft>
                        <a:buClr>
                          <a:srgbClr val="FFFFFF"/>
                        </a:buClr>
                        <a:buSzPts val="3200"/>
                        <a:buFont typeface="Proxima Nova"/>
                        <a:buNone/>
                      </a:pPr>
                      <a:r>
                        <a:rPr lang="en-US" sz="3200" u="none" cap="none" strike="noStrike">
                          <a:solidFill>
                            <a:srgbClr val="FFFFFF"/>
                          </a:solidFill>
                          <a:latin typeface="Proxima Nova"/>
                          <a:ea typeface="Proxima Nova"/>
                          <a:cs typeface="Proxima Nova"/>
                          <a:sym typeface="Proxima Nova"/>
                        </a:rPr>
                        <a:t>5.6</a:t>
                      </a:r>
                      <a:endParaRPr/>
                    </a:p>
                  </a:txBody>
                  <a:tcPr marT="34850" marB="34850" marR="34850" marL="348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1D1F48"/>
                    </a:solidFill>
                  </a:tcPr>
                </a:tc>
                <a:tc>
                  <a:txBody>
                    <a:bodyPr/>
                    <a:lstStyle/>
                    <a:p>
                      <a:pPr indent="0" lvl="0" marL="0" marR="0" rtl="0" algn="ctr">
                        <a:lnSpc>
                          <a:spcPct val="100000"/>
                        </a:lnSpc>
                        <a:spcBef>
                          <a:spcPts val="0"/>
                        </a:spcBef>
                        <a:spcAft>
                          <a:spcPts val="0"/>
                        </a:spcAft>
                        <a:buClr>
                          <a:srgbClr val="FFFFFF"/>
                        </a:buClr>
                        <a:buSzPts val="3200"/>
                        <a:buFont typeface="Proxima Nova"/>
                        <a:buNone/>
                      </a:pPr>
                      <a:r>
                        <a:rPr lang="en-US" sz="3200" u="none" cap="none" strike="noStrike">
                          <a:solidFill>
                            <a:srgbClr val="FFFFFF"/>
                          </a:solidFill>
                          <a:latin typeface="Proxima Nova"/>
                          <a:ea typeface="Proxima Nova"/>
                          <a:cs typeface="Proxima Nova"/>
                          <a:sym typeface="Proxima Nova"/>
                        </a:rPr>
                        <a:t>7.1</a:t>
                      </a:r>
                      <a:endParaRPr/>
                    </a:p>
                  </a:txBody>
                  <a:tcPr marT="34850" marB="34850" marR="34850" marL="348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1D1F48"/>
                    </a:solidFill>
                  </a:tcPr>
                </a:tc>
                <a:tc>
                  <a:txBody>
                    <a:bodyPr/>
                    <a:lstStyle/>
                    <a:p>
                      <a:pPr indent="0" lvl="0" marL="0" marR="0" rtl="0" algn="ctr">
                        <a:lnSpc>
                          <a:spcPct val="100000"/>
                        </a:lnSpc>
                        <a:spcBef>
                          <a:spcPts val="0"/>
                        </a:spcBef>
                        <a:spcAft>
                          <a:spcPts val="0"/>
                        </a:spcAft>
                        <a:buClr>
                          <a:srgbClr val="FFFFFF"/>
                        </a:buClr>
                        <a:buSzPts val="3200"/>
                        <a:buFont typeface="Proxima Nova"/>
                        <a:buNone/>
                      </a:pPr>
                      <a:r>
                        <a:rPr lang="en-US" sz="3200" u="none" cap="none" strike="noStrike">
                          <a:solidFill>
                            <a:srgbClr val="FFFFFF"/>
                          </a:solidFill>
                          <a:latin typeface="Proxima Nova"/>
                          <a:ea typeface="Proxima Nova"/>
                          <a:cs typeface="Proxima Nova"/>
                          <a:sym typeface="Proxima Nova"/>
                        </a:rPr>
                        <a:t>3.4</a:t>
                      </a:r>
                      <a:endParaRPr/>
                    </a:p>
                  </a:txBody>
                  <a:tcPr marT="34850" marB="34850" marR="34850" marL="348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1D1F48"/>
                    </a:solidFill>
                  </a:tcPr>
                </a:tc>
              </a:tr>
            </a:tbl>
          </a:graphicData>
        </a:graphic>
      </p:graphicFrame>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7" name="Shape 1267"/>
        <p:cNvGrpSpPr/>
        <p:nvPr/>
      </p:nvGrpSpPr>
      <p:grpSpPr>
        <a:xfrm>
          <a:off x="0" y="0"/>
          <a:ext cx="0" cy="0"/>
          <a:chOff x="0" y="0"/>
          <a:chExt cx="0" cy="0"/>
        </a:xfrm>
      </p:grpSpPr>
      <p:sp>
        <p:nvSpPr>
          <p:cNvPr id="1268" name="Google Shape;1268;p116"/>
          <p:cNvSpPr txBox="1"/>
          <p:nvPr>
            <p:ph type="title"/>
          </p:nvPr>
        </p:nvSpPr>
        <p:spPr>
          <a:xfrm>
            <a:off x="862701" y="449447"/>
            <a:ext cx="22664766" cy="1694391"/>
          </a:xfrm>
          <a:prstGeom prst="rect">
            <a:avLst/>
          </a:prstGeom>
          <a:no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101128"/>
              </a:buClr>
              <a:buSzPts val="8000"/>
              <a:buFont typeface="Proxima Nova"/>
              <a:buNone/>
            </a:pPr>
            <a:r>
              <a:rPr b="1" i="0" lang="en-US" sz="8000" u="none" cap="none" strike="noStrike">
                <a:solidFill>
                  <a:srgbClr val="101128"/>
                </a:solidFill>
                <a:latin typeface="Proxima Nova"/>
                <a:ea typeface="Proxima Nova"/>
                <a:cs typeface="Proxima Nova"/>
                <a:sym typeface="Proxima Nova"/>
              </a:rPr>
              <a:t>Sample Table</a:t>
            </a:r>
            <a:endParaRPr/>
          </a:p>
        </p:txBody>
      </p:sp>
      <p:sp>
        <p:nvSpPr>
          <p:cNvPr id="1269" name="Google Shape;1269;p116"/>
          <p:cNvSpPr txBox="1"/>
          <p:nvPr>
            <p:ph idx="12" type="sldNum"/>
          </p:nvPr>
        </p:nvSpPr>
        <p:spPr>
          <a:xfrm>
            <a:off x="23544309" y="12693696"/>
            <a:ext cx="474000" cy="523200"/>
          </a:xfrm>
          <a:prstGeom prst="rect">
            <a:avLst/>
          </a:prstGeom>
          <a:noFill/>
          <a:ln>
            <a:noFill/>
          </a:ln>
        </p:spPr>
        <p:txBody>
          <a:bodyPr anchorCtr="0" anchor="ctr" bIns="121900" lIns="121900" spcFirstLastPara="1" rIns="121900" wrap="square" tIns="121900">
            <a:noAutofit/>
          </a:bodyPr>
          <a:lstStyle/>
          <a:p>
            <a:pPr indent="0" lvl="0" marL="0" rtl="0" algn="r">
              <a:spcBef>
                <a:spcPts val="0"/>
              </a:spcBef>
              <a:spcAft>
                <a:spcPts val="0"/>
              </a:spcAft>
              <a:buClr>
                <a:srgbClr val="A3A4B5"/>
              </a:buClr>
              <a:buSzPts val="1800"/>
              <a:buFont typeface="Proxima Nova"/>
              <a:buNone/>
            </a:pPr>
            <a:fld id="{00000000-1234-1234-1234-123412341234}" type="slidenum">
              <a:rPr lang="en-US"/>
              <a:t>‹#›</a:t>
            </a:fld>
            <a:endParaRPr/>
          </a:p>
        </p:txBody>
      </p:sp>
      <p:graphicFrame>
        <p:nvGraphicFramePr>
          <p:cNvPr id="1270" name="Google Shape;1270;p116"/>
          <p:cNvGraphicFramePr/>
          <p:nvPr/>
        </p:nvGraphicFramePr>
        <p:xfrm>
          <a:off x="1128839" y="3183743"/>
          <a:ext cx="3000000" cy="3000000"/>
        </p:xfrm>
        <a:graphic>
          <a:graphicData uri="http://schemas.openxmlformats.org/drawingml/2006/table">
            <a:tbl>
              <a:tblPr bandRow="1" firstRow="1">
                <a:noFill/>
                <a:tableStyleId>{B04BAA42-70B8-484C-9F8C-B1FA50E45894}</a:tableStyleId>
              </a:tblPr>
              <a:tblGrid>
                <a:gridCol w="4405900"/>
                <a:gridCol w="4405900"/>
                <a:gridCol w="4405900"/>
                <a:gridCol w="4405900"/>
                <a:gridCol w="4405900"/>
              </a:tblGrid>
              <a:tr h="1220125">
                <a:tc>
                  <a:txBody>
                    <a:bodyPr/>
                    <a:lstStyle/>
                    <a:p>
                      <a:pPr indent="0" lvl="0" marL="0" marR="0" rtl="0" algn="ctr">
                        <a:lnSpc>
                          <a:spcPct val="100000"/>
                        </a:lnSpc>
                        <a:spcBef>
                          <a:spcPts val="0"/>
                        </a:spcBef>
                        <a:spcAft>
                          <a:spcPts val="0"/>
                        </a:spcAft>
                        <a:buClr>
                          <a:schemeClr val="dk1"/>
                        </a:buClr>
                        <a:buSzPts val="1800"/>
                        <a:buFont typeface="Proxima Nova"/>
                        <a:buNone/>
                      </a:pPr>
                      <a:r>
                        <a:t/>
                      </a:r>
                      <a:endParaRPr sz="1800" u="none" cap="none" strike="noStrike"/>
                    </a:p>
                  </a:txBody>
                  <a:tcPr marT="34850" marB="34850" marR="34850" marL="348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2E368F"/>
                    </a:solidFill>
                  </a:tcPr>
                </a:tc>
                <a:tc>
                  <a:txBody>
                    <a:bodyPr/>
                    <a:lstStyle/>
                    <a:p>
                      <a:pPr indent="0" lvl="0" marL="0" marR="0" rtl="0" algn="ctr">
                        <a:lnSpc>
                          <a:spcPct val="100000"/>
                        </a:lnSpc>
                        <a:spcBef>
                          <a:spcPts val="0"/>
                        </a:spcBef>
                        <a:spcAft>
                          <a:spcPts val="0"/>
                        </a:spcAft>
                        <a:buClr>
                          <a:srgbClr val="FFFFFF"/>
                        </a:buClr>
                        <a:buSzPts val="3600"/>
                        <a:buFont typeface="Proxima Nova"/>
                        <a:buNone/>
                      </a:pPr>
                      <a:r>
                        <a:rPr lang="en-US" sz="3600" u="none" cap="none" strike="noStrike">
                          <a:solidFill>
                            <a:srgbClr val="FFFFFF"/>
                          </a:solidFill>
                          <a:latin typeface="Proxima Nova"/>
                          <a:ea typeface="Proxima Nova"/>
                          <a:cs typeface="Proxima Nova"/>
                          <a:sym typeface="Proxima Nova"/>
                        </a:rPr>
                        <a:t>2007</a:t>
                      </a:r>
                      <a:endParaRPr/>
                    </a:p>
                  </a:txBody>
                  <a:tcPr marT="34850" marB="34850" marR="34850" marL="348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2E368F"/>
                    </a:solidFill>
                  </a:tcPr>
                </a:tc>
                <a:tc>
                  <a:txBody>
                    <a:bodyPr/>
                    <a:lstStyle/>
                    <a:p>
                      <a:pPr indent="0" lvl="0" marL="0" marR="0" rtl="0" algn="ctr">
                        <a:lnSpc>
                          <a:spcPct val="100000"/>
                        </a:lnSpc>
                        <a:spcBef>
                          <a:spcPts val="0"/>
                        </a:spcBef>
                        <a:spcAft>
                          <a:spcPts val="0"/>
                        </a:spcAft>
                        <a:buClr>
                          <a:srgbClr val="FFFFFF"/>
                        </a:buClr>
                        <a:buSzPts val="3600"/>
                        <a:buFont typeface="Proxima Nova"/>
                        <a:buNone/>
                      </a:pPr>
                      <a:r>
                        <a:rPr lang="en-US" sz="3600" u="none" cap="none" strike="noStrike">
                          <a:solidFill>
                            <a:srgbClr val="FFFFFF"/>
                          </a:solidFill>
                          <a:latin typeface="Proxima Nova"/>
                          <a:ea typeface="Proxima Nova"/>
                          <a:cs typeface="Proxima Nova"/>
                          <a:sym typeface="Proxima Nova"/>
                        </a:rPr>
                        <a:t>2008</a:t>
                      </a:r>
                      <a:endParaRPr/>
                    </a:p>
                  </a:txBody>
                  <a:tcPr marT="34850" marB="34850" marR="34850" marL="348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2E368F"/>
                    </a:solidFill>
                  </a:tcPr>
                </a:tc>
                <a:tc>
                  <a:txBody>
                    <a:bodyPr/>
                    <a:lstStyle/>
                    <a:p>
                      <a:pPr indent="0" lvl="0" marL="0" marR="0" rtl="0" algn="ctr">
                        <a:lnSpc>
                          <a:spcPct val="100000"/>
                        </a:lnSpc>
                        <a:spcBef>
                          <a:spcPts val="0"/>
                        </a:spcBef>
                        <a:spcAft>
                          <a:spcPts val="0"/>
                        </a:spcAft>
                        <a:buClr>
                          <a:srgbClr val="FFFFFF"/>
                        </a:buClr>
                        <a:buSzPts val="3600"/>
                        <a:buFont typeface="Proxima Nova"/>
                        <a:buNone/>
                      </a:pPr>
                      <a:r>
                        <a:rPr lang="en-US" sz="3600" u="none" cap="none" strike="noStrike">
                          <a:solidFill>
                            <a:srgbClr val="FFFFFF"/>
                          </a:solidFill>
                          <a:latin typeface="Proxima Nova"/>
                          <a:ea typeface="Proxima Nova"/>
                          <a:cs typeface="Proxima Nova"/>
                          <a:sym typeface="Proxima Nova"/>
                        </a:rPr>
                        <a:t>2009</a:t>
                      </a:r>
                      <a:endParaRPr/>
                    </a:p>
                  </a:txBody>
                  <a:tcPr marT="34850" marB="34850" marR="34850" marL="348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2E368F"/>
                    </a:solidFill>
                  </a:tcPr>
                </a:tc>
                <a:tc>
                  <a:txBody>
                    <a:bodyPr/>
                    <a:lstStyle/>
                    <a:p>
                      <a:pPr indent="0" lvl="0" marL="0" marR="0" rtl="0" algn="ctr">
                        <a:lnSpc>
                          <a:spcPct val="100000"/>
                        </a:lnSpc>
                        <a:spcBef>
                          <a:spcPts val="0"/>
                        </a:spcBef>
                        <a:spcAft>
                          <a:spcPts val="0"/>
                        </a:spcAft>
                        <a:buClr>
                          <a:srgbClr val="FFFFFF"/>
                        </a:buClr>
                        <a:buSzPts val="3600"/>
                        <a:buFont typeface="Proxima Nova"/>
                        <a:buNone/>
                      </a:pPr>
                      <a:r>
                        <a:rPr lang="en-US" sz="3600" u="none" cap="none" strike="noStrike">
                          <a:solidFill>
                            <a:srgbClr val="FFFFFF"/>
                          </a:solidFill>
                          <a:latin typeface="Proxima Nova"/>
                          <a:ea typeface="Proxima Nova"/>
                          <a:cs typeface="Proxima Nova"/>
                          <a:sym typeface="Proxima Nova"/>
                        </a:rPr>
                        <a:t>2010</a:t>
                      </a:r>
                      <a:endParaRPr/>
                    </a:p>
                  </a:txBody>
                  <a:tcPr marT="34850" marB="34850" marR="34850" marL="348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2E368F"/>
                    </a:solidFill>
                  </a:tcPr>
                </a:tc>
              </a:tr>
              <a:tr h="1220125">
                <a:tc>
                  <a:txBody>
                    <a:bodyPr/>
                    <a:lstStyle/>
                    <a:p>
                      <a:pPr indent="0" lvl="0" marL="0" marR="0" rtl="0" algn="ctr">
                        <a:lnSpc>
                          <a:spcPct val="100000"/>
                        </a:lnSpc>
                        <a:spcBef>
                          <a:spcPts val="0"/>
                        </a:spcBef>
                        <a:spcAft>
                          <a:spcPts val="0"/>
                        </a:spcAft>
                        <a:buClr>
                          <a:srgbClr val="333333"/>
                        </a:buClr>
                        <a:buSzPts val="3200"/>
                        <a:buFont typeface="Proxima Nova"/>
                        <a:buNone/>
                      </a:pPr>
                      <a:r>
                        <a:rPr lang="en-US" sz="3200" u="none" cap="none" strike="noStrike">
                          <a:solidFill>
                            <a:srgbClr val="333333"/>
                          </a:solidFill>
                          <a:latin typeface="Proxima Nova"/>
                          <a:ea typeface="Proxima Nova"/>
                          <a:cs typeface="Proxima Nova"/>
                          <a:sym typeface="Proxima Nova"/>
                        </a:rPr>
                        <a:t>Category 1</a:t>
                      </a:r>
                      <a:endParaRPr/>
                    </a:p>
                  </a:txBody>
                  <a:tcPr marT="34850" marB="34850" marR="34850" marL="348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EEEEE"/>
                    </a:solidFill>
                  </a:tcPr>
                </a:tc>
                <a:tc>
                  <a:txBody>
                    <a:bodyPr/>
                    <a:lstStyle/>
                    <a:p>
                      <a:pPr indent="0" lvl="0" marL="0" marR="0" rtl="0" algn="ctr">
                        <a:lnSpc>
                          <a:spcPct val="100000"/>
                        </a:lnSpc>
                        <a:spcBef>
                          <a:spcPts val="0"/>
                        </a:spcBef>
                        <a:spcAft>
                          <a:spcPts val="0"/>
                        </a:spcAft>
                        <a:buClr>
                          <a:srgbClr val="333333"/>
                        </a:buClr>
                        <a:buSzPts val="3200"/>
                        <a:buFont typeface="Proxima Nova"/>
                        <a:buNone/>
                      </a:pPr>
                      <a:r>
                        <a:rPr lang="en-US" sz="3200" u="none" cap="none" strike="noStrike">
                          <a:solidFill>
                            <a:srgbClr val="333333"/>
                          </a:solidFill>
                          <a:latin typeface="Proxima Nova"/>
                          <a:ea typeface="Proxima Nova"/>
                          <a:cs typeface="Proxima Nova"/>
                          <a:sym typeface="Proxima Nova"/>
                        </a:rPr>
                        <a:t>2.4</a:t>
                      </a:r>
                      <a:endParaRPr/>
                    </a:p>
                  </a:txBody>
                  <a:tcPr marT="34850" marB="34850" marR="34850" marL="348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EEEEE"/>
                    </a:solidFill>
                  </a:tcPr>
                </a:tc>
                <a:tc>
                  <a:txBody>
                    <a:bodyPr/>
                    <a:lstStyle/>
                    <a:p>
                      <a:pPr indent="0" lvl="0" marL="0" marR="0" rtl="0" algn="ctr">
                        <a:lnSpc>
                          <a:spcPct val="100000"/>
                        </a:lnSpc>
                        <a:spcBef>
                          <a:spcPts val="0"/>
                        </a:spcBef>
                        <a:spcAft>
                          <a:spcPts val="0"/>
                        </a:spcAft>
                        <a:buClr>
                          <a:srgbClr val="333333"/>
                        </a:buClr>
                        <a:buSzPts val="3200"/>
                        <a:buFont typeface="Proxima Nova"/>
                        <a:buNone/>
                      </a:pPr>
                      <a:r>
                        <a:rPr lang="en-US" sz="3200" u="none" cap="none" strike="noStrike">
                          <a:solidFill>
                            <a:srgbClr val="333333"/>
                          </a:solidFill>
                          <a:latin typeface="Proxima Nova"/>
                          <a:ea typeface="Proxima Nova"/>
                          <a:cs typeface="Proxima Nova"/>
                          <a:sym typeface="Proxima Nova"/>
                        </a:rPr>
                        <a:t>6.4</a:t>
                      </a:r>
                      <a:endParaRPr/>
                    </a:p>
                  </a:txBody>
                  <a:tcPr marT="34850" marB="34850" marR="34850" marL="348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EEEEE"/>
                    </a:solidFill>
                  </a:tcPr>
                </a:tc>
                <a:tc>
                  <a:txBody>
                    <a:bodyPr/>
                    <a:lstStyle/>
                    <a:p>
                      <a:pPr indent="0" lvl="0" marL="0" marR="0" rtl="0" algn="ctr">
                        <a:lnSpc>
                          <a:spcPct val="100000"/>
                        </a:lnSpc>
                        <a:spcBef>
                          <a:spcPts val="0"/>
                        </a:spcBef>
                        <a:spcAft>
                          <a:spcPts val="0"/>
                        </a:spcAft>
                        <a:buClr>
                          <a:srgbClr val="333333"/>
                        </a:buClr>
                        <a:buSzPts val="3200"/>
                        <a:buFont typeface="Proxima Nova"/>
                        <a:buNone/>
                      </a:pPr>
                      <a:r>
                        <a:rPr lang="en-US" sz="3200" u="none" cap="none" strike="noStrike">
                          <a:solidFill>
                            <a:srgbClr val="333333"/>
                          </a:solidFill>
                          <a:latin typeface="Proxima Nova"/>
                          <a:ea typeface="Proxima Nova"/>
                          <a:cs typeface="Proxima Nova"/>
                          <a:sym typeface="Proxima Nova"/>
                        </a:rPr>
                        <a:t>4.1</a:t>
                      </a:r>
                      <a:endParaRPr/>
                    </a:p>
                  </a:txBody>
                  <a:tcPr marT="34850" marB="34850" marR="34850" marL="348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EEEEE"/>
                    </a:solidFill>
                  </a:tcPr>
                </a:tc>
                <a:tc>
                  <a:txBody>
                    <a:bodyPr/>
                    <a:lstStyle/>
                    <a:p>
                      <a:pPr indent="0" lvl="0" marL="0" marR="0" rtl="0" algn="ctr">
                        <a:lnSpc>
                          <a:spcPct val="100000"/>
                        </a:lnSpc>
                        <a:spcBef>
                          <a:spcPts val="0"/>
                        </a:spcBef>
                        <a:spcAft>
                          <a:spcPts val="0"/>
                        </a:spcAft>
                        <a:buClr>
                          <a:srgbClr val="333333"/>
                        </a:buClr>
                        <a:buSzPts val="3200"/>
                        <a:buFont typeface="Proxima Nova"/>
                        <a:buNone/>
                      </a:pPr>
                      <a:r>
                        <a:rPr lang="en-US" sz="3200" u="none" cap="none" strike="noStrike">
                          <a:solidFill>
                            <a:srgbClr val="333333"/>
                          </a:solidFill>
                          <a:latin typeface="Proxima Nova"/>
                          <a:ea typeface="Proxima Nova"/>
                          <a:cs typeface="Proxima Nova"/>
                          <a:sym typeface="Proxima Nova"/>
                        </a:rPr>
                        <a:t>6.6</a:t>
                      </a:r>
                      <a:endParaRPr/>
                    </a:p>
                  </a:txBody>
                  <a:tcPr marT="34850" marB="34850" marR="34850" marL="348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EEEEE"/>
                    </a:solidFill>
                  </a:tcPr>
                </a:tc>
              </a:tr>
              <a:tr h="1220125">
                <a:tc>
                  <a:txBody>
                    <a:bodyPr/>
                    <a:lstStyle/>
                    <a:p>
                      <a:pPr indent="0" lvl="0" marL="0" marR="0" rtl="0" algn="ctr">
                        <a:lnSpc>
                          <a:spcPct val="100000"/>
                        </a:lnSpc>
                        <a:spcBef>
                          <a:spcPts val="0"/>
                        </a:spcBef>
                        <a:spcAft>
                          <a:spcPts val="0"/>
                        </a:spcAft>
                        <a:buClr>
                          <a:srgbClr val="333333"/>
                        </a:buClr>
                        <a:buSzPts val="3200"/>
                        <a:buFont typeface="Proxima Nova"/>
                        <a:buNone/>
                      </a:pPr>
                      <a:r>
                        <a:rPr lang="en-US" sz="3200" u="none" cap="none" strike="noStrike">
                          <a:solidFill>
                            <a:srgbClr val="333333"/>
                          </a:solidFill>
                          <a:latin typeface="Proxima Nova"/>
                          <a:ea typeface="Proxima Nova"/>
                          <a:cs typeface="Proxima Nova"/>
                          <a:sym typeface="Proxima Nova"/>
                        </a:rPr>
                        <a:t>Category 2</a:t>
                      </a:r>
                      <a:endParaRPr/>
                    </a:p>
                  </a:txBody>
                  <a:tcPr marT="34850" marB="34850" marR="34850" marL="348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333333"/>
                        </a:buClr>
                        <a:buSzPts val="3200"/>
                        <a:buFont typeface="Proxima Nova"/>
                        <a:buNone/>
                      </a:pPr>
                      <a:r>
                        <a:rPr lang="en-US" sz="3200" u="none" cap="none" strike="noStrike">
                          <a:solidFill>
                            <a:srgbClr val="333333"/>
                          </a:solidFill>
                          <a:latin typeface="Proxima Nova"/>
                          <a:ea typeface="Proxima Nova"/>
                          <a:cs typeface="Proxima Nova"/>
                          <a:sym typeface="Proxima Nova"/>
                        </a:rPr>
                        <a:t>8.2</a:t>
                      </a:r>
                      <a:endParaRPr/>
                    </a:p>
                  </a:txBody>
                  <a:tcPr marT="34850" marB="34850" marR="34850" marL="348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333333"/>
                        </a:buClr>
                        <a:buSzPts val="3200"/>
                        <a:buFont typeface="Proxima Nova"/>
                        <a:buNone/>
                      </a:pPr>
                      <a:r>
                        <a:rPr lang="en-US" sz="3200" u="none" cap="none" strike="noStrike">
                          <a:solidFill>
                            <a:srgbClr val="333333"/>
                          </a:solidFill>
                          <a:latin typeface="Proxima Nova"/>
                          <a:ea typeface="Proxima Nova"/>
                          <a:cs typeface="Proxima Nova"/>
                          <a:sym typeface="Proxima Nova"/>
                        </a:rPr>
                        <a:t>4.5</a:t>
                      </a:r>
                      <a:endParaRPr/>
                    </a:p>
                  </a:txBody>
                  <a:tcPr marT="34850" marB="34850" marR="34850" marL="348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333333"/>
                        </a:buClr>
                        <a:buSzPts val="3200"/>
                        <a:buFont typeface="Proxima Nova"/>
                        <a:buNone/>
                      </a:pPr>
                      <a:r>
                        <a:rPr lang="en-US" sz="3200" u="none" cap="none" strike="noStrike">
                          <a:solidFill>
                            <a:srgbClr val="333333"/>
                          </a:solidFill>
                          <a:latin typeface="Proxima Nova"/>
                          <a:ea typeface="Proxima Nova"/>
                          <a:cs typeface="Proxima Nova"/>
                          <a:sym typeface="Proxima Nova"/>
                        </a:rPr>
                        <a:t>3.2</a:t>
                      </a:r>
                      <a:endParaRPr/>
                    </a:p>
                  </a:txBody>
                  <a:tcPr marT="34850" marB="34850" marR="34850" marL="348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333333"/>
                        </a:buClr>
                        <a:buSzPts val="3200"/>
                        <a:buFont typeface="Proxima Nova"/>
                        <a:buNone/>
                      </a:pPr>
                      <a:r>
                        <a:rPr lang="en-US" sz="3200" u="none" cap="none" strike="noStrike">
                          <a:solidFill>
                            <a:srgbClr val="333333"/>
                          </a:solidFill>
                          <a:latin typeface="Proxima Nova"/>
                          <a:ea typeface="Proxima Nova"/>
                          <a:cs typeface="Proxima Nova"/>
                          <a:sym typeface="Proxima Nova"/>
                        </a:rPr>
                        <a:t>3.8</a:t>
                      </a:r>
                      <a:endParaRPr/>
                    </a:p>
                  </a:txBody>
                  <a:tcPr marT="34850" marB="34850" marR="34850" marL="348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1220125">
                <a:tc>
                  <a:txBody>
                    <a:bodyPr/>
                    <a:lstStyle/>
                    <a:p>
                      <a:pPr indent="0" lvl="0" marL="0" marR="0" rtl="0" algn="ctr">
                        <a:lnSpc>
                          <a:spcPct val="100000"/>
                        </a:lnSpc>
                        <a:spcBef>
                          <a:spcPts val="0"/>
                        </a:spcBef>
                        <a:spcAft>
                          <a:spcPts val="0"/>
                        </a:spcAft>
                        <a:buClr>
                          <a:srgbClr val="333333"/>
                        </a:buClr>
                        <a:buSzPts val="3200"/>
                        <a:buFont typeface="Proxima Nova"/>
                        <a:buNone/>
                      </a:pPr>
                      <a:r>
                        <a:rPr lang="en-US" sz="3200" u="none" cap="none" strike="noStrike">
                          <a:solidFill>
                            <a:srgbClr val="333333"/>
                          </a:solidFill>
                          <a:latin typeface="Proxima Nova"/>
                          <a:ea typeface="Proxima Nova"/>
                          <a:cs typeface="Proxima Nova"/>
                          <a:sym typeface="Proxima Nova"/>
                        </a:rPr>
                        <a:t>Category 3</a:t>
                      </a:r>
                      <a:endParaRPr/>
                    </a:p>
                  </a:txBody>
                  <a:tcPr marT="34850" marB="34850" marR="34850" marL="348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EEEEE"/>
                    </a:solidFill>
                  </a:tcPr>
                </a:tc>
                <a:tc>
                  <a:txBody>
                    <a:bodyPr/>
                    <a:lstStyle/>
                    <a:p>
                      <a:pPr indent="0" lvl="0" marL="0" marR="0" rtl="0" algn="ctr">
                        <a:lnSpc>
                          <a:spcPct val="100000"/>
                        </a:lnSpc>
                        <a:spcBef>
                          <a:spcPts val="0"/>
                        </a:spcBef>
                        <a:spcAft>
                          <a:spcPts val="0"/>
                        </a:spcAft>
                        <a:buClr>
                          <a:srgbClr val="333333"/>
                        </a:buClr>
                        <a:buSzPts val="3200"/>
                        <a:buFont typeface="Proxima Nova"/>
                        <a:buNone/>
                      </a:pPr>
                      <a:r>
                        <a:rPr lang="en-US" sz="3200" u="none" cap="none" strike="noStrike">
                          <a:solidFill>
                            <a:srgbClr val="333333"/>
                          </a:solidFill>
                          <a:latin typeface="Proxima Nova"/>
                          <a:ea typeface="Proxima Nova"/>
                          <a:cs typeface="Proxima Nova"/>
                          <a:sym typeface="Proxima Nova"/>
                        </a:rPr>
                        <a:t>4.6</a:t>
                      </a:r>
                      <a:endParaRPr/>
                    </a:p>
                  </a:txBody>
                  <a:tcPr marT="34850" marB="34850" marR="34850" marL="348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EEEEE"/>
                    </a:solidFill>
                  </a:tcPr>
                </a:tc>
                <a:tc>
                  <a:txBody>
                    <a:bodyPr/>
                    <a:lstStyle/>
                    <a:p>
                      <a:pPr indent="0" lvl="0" marL="0" marR="0" rtl="0" algn="ctr">
                        <a:lnSpc>
                          <a:spcPct val="100000"/>
                        </a:lnSpc>
                        <a:spcBef>
                          <a:spcPts val="0"/>
                        </a:spcBef>
                        <a:spcAft>
                          <a:spcPts val="0"/>
                        </a:spcAft>
                        <a:buClr>
                          <a:srgbClr val="333333"/>
                        </a:buClr>
                        <a:buSzPts val="3200"/>
                        <a:buFont typeface="Proxima Nova"/>
                        <a:buNone/>
                      </a:pPr>
                      <a:r>
                        <a:rPr lang="en-US" sz="3200" u="none" cap="none" strike="noStrike">
                          <a:solidFill>
                            <a:srgbClr val="333333"/>
                          </a:solidFill>
                          <a:latin typeface="Proxima Nova"/>
                          <a:ea typeface="Proxima Nova"/>
                          <a:cs typeface="Proxima Nova"/>
                          <a:sym typeface="Proxima Nova"/>
                        </a:rPr>
                        <a:t>3.2</a:t>
                      </a:r>
                      <a:endParaRPr/>
                    </a:p>
                  </a:txBody>
                  <a:tcPr marT="34850" marB="34850" marR="34850" marL="348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EEEEE"/>
                    </a:solidFill>
                  </a:tcPr>
                </a:tc>
                <a:tc>
                  <a:txBody>
                    <a:bodyPr/>
                    <a:lstStyle/>
                    <a:p>
                      <a:pPr indent="0" lvl="0" marL="0" marR="0" rtl="0" algn="ctr">
                        <a:lnSpc>
                          <a:spcPct val="100000"/>
                        </a:lnSpc>
                        <a:spcBef>
                          <a:spcPts val="0"/>
                        </a:spcBef>
                        <a:spcAft>
                          <a:spcPts val="0"/>
                        </a:spcAft>
                        <a:buClr>
                          <a:srgbClr val="333333"/>
                        </a:buClr>
                        <a:buSzPts val="3200"/>
                        <a:buFont typeface="Proxima Nova"/>
                        <a:buNone/>
                      </a:pPr>
                      <a:r>
                        <a:rPr lang="en-US" sz="3200" u="none" cap="none" strike="noStrike">
                          <a:solidFill>
                            <a:srgbClr val="333333"/>
                          </a:solidFill>
                          <a:latin typeface="Proxima Nova"/>
                          <a:ea typeface="Proxima Nova"/>
                          <a:cs typeface="Proxima Nova"/>
                          <a:sym typeface="Proxima Nova"/>
                        </a:rPr>
                        <a:t>1.9</a:t>
                      </a:r>
                      <a:endParaRPr/>
                    </a:p>
                  </a:txBody>
                  <a:tcPr marT="34850" marB="34850" marR="34850" marL="348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EEEEE"/>
                    </a:solidFill>
                  </a:tcPr>
                </a:tc>
                <a:tc>
                  <a:txBody>
                    <a:bodyPr/>
                    <a:lstStyle/>
                    <a:p>
                      <a:pPr indent="0" lvl="0" marL="0" marR="0" rtl="0" algn="ctr">
                        <a:lnSpc>
                          <a:spcPct val="100000"/>
                        </a:lnSpc>
                        <a:spcBef>
                          <a:spcPts val="0"/>
                        </a:spcBef>
                        <a:spcAft>
                          <a:spcPts val="0"/>
                        </a:spcAft>
                        <a:buClr>
                          <a:srgbClr val="333333"/>
                        </a:buClr>
                        <a:buSzPts val="3200"/>
                        <a:buFont typeface="Proxima Nova"/>
                        <a:buNone/>
                      </a:pPr>
                      <a:r>
                        <a:rPr lang="en-US" sz="3200" u="none" cap="none" strike="noStrike">
                          <a:solidFill>
                            <a:srgbClr val="333333"/>
                          </a:solidFill>
                          <a:latin typeface="Proxima Nova"/>
                          <a:ea typeface="Proxima Nova"/>
                          <a:cs typeface="Proxima Nova"/>
                          <a:sym typeface="Proxima Nova"/>
                        </a:rPr>
                        <a:t>9.6</a:t>
                      </a:r>
                      <a:endParaRPr/>
                    </a:p>
                  </a:txBody>
                  <a:tcPr marT="34850" marB="34850" marR="34850" marL="348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EEEEE"/>
                    </a:solidFill>
                  </a:tcPr>
                </a:tc>
              </a:tr>
              <a:tr h="1220125">
                <a:tc>
                  <a:txBody>
                    <a:bodyPr/>
                    <a:lstStyle/>
                    <a:p>
                      <a:pPr indent="0" lvl="0" marL="0" marR="0" rtl="0" algn="ctr">
                        <a:lnSpc>
                          <a:spcPct val="100000"/>
                        </a:lnSpc>
                        <a:spcBef>
                          <a:spcPts val="0"/>
                        </a:spcBef>
                        <a:spcAft>
                          <a:spcPts val="0"/>
                        </a:spcAft>
                        <a:buClr>
                          <a:srgbClr val="333333"/>
                        </a:buClr>
                        <a:buSzPts val="3200"/>
                        <a:buFont typeface="Proxima Nova"/>
                        <a:buNone/>
                      </a:pPr>
                      <a:r>
                        <a:rPr lang="en-US" sz="3200" u="none" cap="none" strike="noStrike">
                          <a:solidFill>
                            <a:srgbClr val="333333"/>
                          </a:solidFill>
                          <a:latin typeface="Proxima Nova"/>
                          <a:ea typeface="Proxima Nova"/>
                          <a:cs typeface="Proxima Nova"/>
                          <a:sym typeface="Proxima Nova"/>
                        </a:rPr>
                        <a:t>Category 4</a:t>
                      </a:r>
                      <a:endParaRPr/>
                    </a:p>
                  </a:txBody>
                  <a:tcPr marT="34850" marB="34850" marR="34850" marL="348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333333"/>
                        </a:buClr>
                        <a:buSzPts val="3200"/>
                        <a:buFont typeface="Proxima Nova"/>
                        <a:buNone/>
                      </a:pPr>
                      <a:r>
                        <a:rPr lang="en-US" sz="3200" u="none" cap="none" strike="noStrike">
                          <a:solidFill>
                            <a:srgbClr val="333333"/>
                          </a:solidFill>
                          <a:latin typeface="Proxima Nova"/>
                          <a:ea typeface="Proxima Nova"/>
                          <a:cs typeface="Proxima Nova"/>
                          <a:sym typeface="Proxima Nova"/>
                        </a:rPr>
                        <a:t>6.7</a:t>
                      </a:r>
                      <a:endParaRPr/>
                    </a:p>
                  </a:txBody>
                  <a:tcPr marT="34850" marB="34850" marR="34850" marL="348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333333"/>
                        </a:buClr>
                        <a:buSzPts val="3200"/>
                        <a:buFont typeface="Proxima Nova"/>
                        <a:buNone/>
                      </a:pPr>
                      <a:r>
                        <a:rPr lang="en-US" sz="3200" u="none" cap="none" strike="noStrike">
                          <a:solidFill>
                            <a:srgbClr val="333333"/>
                          </a:solidFill>
                          <a:latin typeface="Proxima Nova"/>
                          <a:ea typeface="Proxima Nova"/>
                          <a:cs typeface="Proxima Nova"/>
                          <a:sym typeface="Proxima Nova"/>
                        </a:rPr>
                        <a:t>3.3</a:t>
                      </a:r>
                      <a:endParaRPr/>
                    </a:p>
                  </a:txBody>
                  <a:tcPr marT="34850" marB="34850" marR="34850" marL="348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333333"/>
                        </a:buClr>
                        <a:buSzPts val="3200"/>
                        <a:buFont typeface="Proxima Nova"/>
                        <a:buNone/>
                      </a:pPr>
                      <a:r>
                        <a:rPr lang="en-US" sz="3200" u="none" cap="none" strike="noStrike">
                          <a:solidFill>
                            <a:srgbClr val="333333"/>
                          </a:solidFill>
                          <a:latin typeface="Proxima Nova"/>
                          <a:ea typeface="Proxima Nova"/>
                          <a:cs typeface="Proxima Nova"/>
                          <a:sym typeface="Proxima Nova"/>
                        </a:rPr>
                        <a:t>3.4</a:t>
                      </a:r>
                      <a:endParaRPr/>
                    </a:p>
                  </a:txBody>
                  <a:tcPr marT="34850" marB="34850" marR="34850" marL="348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333333"/>
                        </a:buClr>
                        <a:buSzPts val="3200"/>
                        <a:buFont typeface="Proxima Nova"/>
                        <a:buNone/>
                      </a:pPr>
                      <a:r>
                        <a:rPr lang="en-US" sz="3200" u="none" cap="none" strike="noStrike">
                          <a:solidFill>
                            <a:srgbClr val="333333"/>
                          </a:solidFill>
                          <a:latin typeface="Proxima Nova"/>
                          <a:ea typeface="Proxima Nova"/>
                          <a:cs typeface="Proxima Nova"/>
                          <a:sym typeface="Proxima Nova"/>
                        </a:rPr>
                        <a:t>2.2</a:t>
                      </a:r>
                      <a:endParaRPr/>
                    </a:p>
                  </a:txBody>
                  <a:tcPr marT="34850" marB="34850" marR="34850" marL="348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1220125">
                <a:tc>
                  <a:txBody>
                    <a:bodyPr/>
                    <a:lstStyle/>
                    <a:p>
                      <a:pPr indent="0" lvl="0" marL="0" marR="0" rtl="0" algn="ctr">
                        <a:lnSpc>
                          <a:spcPct val="100000"/>
                        </a:lnSpc>
                        <a:spcBef>
                          <a:spcPts val="0"/>
                        </a:spcBef>
                        <a:spcAft>
                          <a:spcPts val="0"/>
                        </a:spcAft>
                        <a:buClr>
                          <a:srgbClr val="333333"/>
                        </a:buClr>
                        <a:buSzPts val="3200"/>
                        <a:buFont typeface="Proxima Nova"/>
                        <a:buNone/>
                      </a:pPr>
                      <a:r>
                        <a:rPr lang="en-US" sz="3200" u="none" cap="none" strike="noStrike">
                          <a:solidFill>
                            <a:srgbClr val="333333"/>
                          </a:solidFill>
                          <a:latin typeface="Proxima Nova"/>
                          <a:ea typeface="Proxima Nova"/>
                          <a:cs typeface="Proxima Nova"/>
                          <a:sym typeface="Proxima Nova"/>
                        </a:rPr>
                        <a:t>Category 5</a:t>
                      </a:r>
                      <a:endParaRPr/>
                    </a:p>
                  </a:txBody>
                  <a:tcPr marT="34850" marB="34850" marR="34850" marL="348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EEEEE"/>
                    </a:solidFill>
                  </a:tcPr>
                </a:tc>
                <a:tc>
                  <a:txBody>
                    <a:bodyPr/>
                    <a:lstStyle/>
                    <a:p>
                      <a:pPr indent="0" lvl="0" marL="0" marR="0" rtl="0" algn="ctr">
                        <a:lnSpc>
                          <a:spcPct val="100000"/>
                        </a:lnSpc>
                        <a:spcBef>
                          <a:spcPts val="0"/>
                        </a:spcBef>
                        <a:spcAft>
                          <a:spcPts val="0"/>
                        </a:spcAft>
                        <a:buClr>
                          <a:srgbClr val="333333"/>
                        </a:buClr>
                        <a:buSzPts val="3200"/>
                        <a:buFont typeface="Proxima Nova"/>
                        <a:buNone/>
                      </a:pPr>
                      <a:r>
                        <a:rPr lang="en-US" sz="3200" u="none" cap="none" strike="noStrike">
                          <a:solidFill>
                            <a:srgbClr val="333333"/>
                          </a:solidFill>
                          <a:latin typeface="Proxima Nova"/>
                          <a:ea typeface="Proxima Nova"/>
                          <a:cs typeface="Proxima Nova"/>
                          <a:sym typeface="Proxima Nova"/>
                        </a:rPr>
                        <a:t>4.3</a:t>
                      </a:r>
                      <a:endParaRPr/>
                    </a:p>
                  </a:txBody>
                  <a:tcPr marT="34850" marB="34850" marR="34850" marL="348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EEEEE"/>
                    </a:solidFill>
                  </a:tcPr>
                </a:tc>
                <a:tc>
                  <a:txBody>
                    <a:bodyPr/>
                    <a:lstStyle/>
                    <a:p>
                      <a:pPr indent="0" lvl="0" marL="0" marR="0" rtl="0" algn="ctr">
                        <a:lnSpc>
                          <a:spcPct val="100000"/>
                        </a:lnSpc>
                        <a:spcBef>
                          <a:spcPts val="0"/>
                        </a:spcBef>
                        <a:spcAft>
                          <a:spcPts val="0"/>
                        </a:spcAft>
                        <a:buClr>
                          <a:srgbClr val="333333"/>
                        </a:buClr>
                        <a:buSzPts val="3200"/>
                        <a:buFont typeface="Proxima Nova"/>
                        <a:buNone/>
                      </a:pPr>
                      <a:r>
                        <a:rPr lang="en-US" sz="3200" u="none" cap="none" strike="noStrike">
                          <a:solidFill>
                            <a:srgbClr val="333333"/>
                          </a:solidFill>
                          <a:latin typeface="Proxima Nova"/>
                          <a:ea typeface="Proxima Nova"/>
                          <a:cs typeface="Proxima Nova"/>
                          <a:sym typeface="Proxima Nova"/>
                        </a:rPr>
                        <a:t>5.6</a:t>
                      </a:r>
                      <a:endParaRPr/>
                    </a:p>
                  </a:txBody>
                  <a:tcPr marT="34850" marB="34850" marR="34850" marL="348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EEEEE"/>
                    </a:solidFill>
                  </a:tcPr>
                </a:tc>
                <a:tc>
                  <a:txBody>
                    <a:bodyPr/>
                    <a:lstStyle/>
                    <a:p>
                      <a:pPr indent="0" lvl="0" marL="0" marR="0" rtl="0" algn="ctr">
                        <a:lnSpc>
                          <a:spcPct val="100000"/>
                        </a:lnSpc>
                        <a:spcBef>
                          <a:spcPts val="0"/>
                        </a:spcBef>
                        <a:spcAft>
                          <a:spcPts val="0"/>
                        </a:spcAft>
                        <a:buClr>
                          <a:srgbClr val="333333"/>
                        </a:buClr>
                        <a:buSzPts val="3200"/>
                        <a:buFont typeface="Proxima Nova"/>
                        <a:buNone/>
                      </a:pPr>
                      <a:r>
                        <a:rPr lang="en-US" sz="3200" u="none" cap="none" strike="noStrike">
                          <a:solidFill>
                            <a:srgbClr val="333333"/>
                          </a:solidFill>
                          <a:latin typeface="Proxima Nova"/>
                          <a:ea typeface="Proxima Nova"/>
                          <a:cs typeface="Proxima Nova"/>
                          <a:sym typeface="Proxima Nova"/>
                        </a:rPr>
                        <a:t>7.1</a:t>
                      </a:r>
                      <a:endParaRPr/>
                    </a:p>
                  </a:txBody>
                  <a:tcPr marT="34850" marB="34850" marR="34850" marL="348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EEEEE"/>
                    </a:solidFill>
                  </a:tcPr>
                </a:tc>
                <a:tc>
                  <a:txBody>
                    <a:bodyPr/>
                    <a:lstStyle/>
                    <a:p>
                      <a:pPr indent="0" lvl="0" marL="0" marR="0" rtl="0" algn="ctr">
                        <a:lnSpc>
                          <a:spcPct val="100000"/>
                        </a:lnSpc>
                        <a:spcBef>
                          <a:spcPts val="0"/>
                        </a:spcBef>
                        <a:spcAft>
                          <a:spcPts val="0"/>
                        </a:spcAft>
                        <a:buClr>
                          <a:srgbClr val="333333"/>
                        </a:buClr>
                        <a:buSzPts val="3200"/>
                        <a:buFont typeface="Proxima Nova"/>
                        <a:buNone/>
                      </a:pPr>
                      <a:r>
                        <a:rPr lang="en-US" sz="3200" u="none" cap="none" strike="noStrike">
                          <a:solidFill>
                            <a:srgbClr val="333333"/>
                          </a:solidFill>
                          <a:latin typeface="Proxima Nova"/>
                          <a:ea typeface="Proxima Nova"/>
                          <a:cs typeface="Proxima Nova"/>
                          <a:sym typeface="Proxima Nova"/>
                        </a:rPr>
                        <a:t>3.4</a:t>
                      </a:r>
                      <a:endParaRPr/>
                    </a:p>
                  </a:txBody>
                  <a:tcPr marT="34850" marB="34850" marR="34850" marL="348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EEEEE"/>
                    </a:solidFill>
                  </a:tcPr>
                </a:tc>
              </a:tr>
            </a:tbl>
          </a:graphicData>
        </a:graphic>
      </p:graphicFrame>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4" name="Shape 1274"/>
        <p:cNvGrpSpPr/>
        <p:nvPr/>
      </p:nvGrpSpPr>
      <p:grpSpPr>
        <a:xfrm>
          <a:off x="0" y="0"/>
          <a:ext cx="0" cy="0"/>
          <a:chOff x="0" y="0"/>
          <a:chExt cx="0" cy="0"/>
        </a:xfrm>
      </p:grpSpPr>
      <p:sp>
        <p:nvSpPr>
          <p:cNvPr id="1275" name="Google Shape;1275;p117"/>
          <p:cNvSpPr txBox="1"/>
          <p:nvPr>
            <p:ph type="title"/>
          </p:nvPr>
        </p:nvSpPr>
        <p:spPr>
          <a:xfrm>
            <a:off x="1828799" y="4656727"/>
            <a:ext cx="20726400" cy="1989000"/>
          </a:xfrm>
          <a:prstGeom prst="rect">
            <a:avLst/>
          </a:prstGeom>
          <a:no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FFFFFF"/>
              </a:buClr>
              <a:buSzPts val="10800"/>
              <a:buFont typeface="Proxima Nova"/>
              <a:buNone/>
            </a:pPr>
            <a:r>
              <a:rPr b="0" i="0" lang="en-US" sz="10800" u="none" cap="none" strike="noStrike">
                <a:solidFill>
                  <a:srgbClr val="FFFFFF"/>
                </a:solidFill>
                <a:latin typeface="Proxima Nova Extrabold"/>
                <a:ea typeface="Proxima Nova Extrabold"/>
                <a:cs typeface="Proxima Nova Extrabold"/>
                <a:sym typeface="Proxima Nova Extrabold"/>
              </a:rPr>
              <a:t>&gt; Stay</a:t>
            </a:r>
            <a:r>
              <a:rPr b="0" i="0" lang="en-US" sz="10800" u="none" cap="none" strike="noStrike">
                <a:solidFill>
                  <a:srgbClr val="FFFFFF"/>
                </a:solidFill>
                <a:latin typeface="Proxima Nova Extrabold"/>
                <a:ea typeface="Proxima Nova Extrabold"/>
                <a:cs typeface="Proxima Nova Extrabold"/>
                <a:sym typeface="Proxima Nova Extrabold"/>
              </a:rPr>
              <a:t> </a:t>
            </a:r>
            <a:r>
              <a:rPr b="0" i="0" lang="en-US" sz="10800" u="none" cap="none" strike="noStrike">
                <a:solidFill>
                  <a:srgbClr val="FFFFFF"/>
                </a:solidFill>
                <a:latin typeface="Proxima Nova Extrabold"/>
                <a:ea typeface="Proxima Nova Extrabold"/>
                <a:cs typeface="Proxima Nova Extrabold"/>
                <a:sym typeface="Proxima Nova Extrabold"/>
              </a:rPr>
              <a:t>Connected.</a:t>
            </a:r>
            <a:endParaRPr b="0">
              <a:latin typeface="Proxima Nova Extrabold"/>
              <a:ea typeface="Proxima Nova Extrabold"/>
              <a:cs typeface="Proxima Nova Extrabold"/>
              <a:sym typeface="Proxima Nova Extrabold"/>
            </a:endParaRPr>
          </a:p>
        </p:txBody>
      </p:sp>
      <p:sp>
        <p:nvSpPr>
          <p:cNvPr id="1276" name="Google Shape;1276;p117"/>
          <p:cNvSpPr txBox="1"/>
          <p:nvPr>
            <p:ph idx="1" type="body"/>
          </p:nvPr>
        </p:nvSpPr>
        <p:spPr>
          <a:xfrm>
            <a:off x="1828799" y="7951043"/>
            <a:ext cx="20726400" cy="2112300"/>
          </a:xfrm>
          <a:prstGeom prst="rect">
            <a:avLst/>
          </a:prstGeom>
          <a:noFill/>
          <a:ln>
            <a:noFill/>
          </a:ln>
        </p:spPr>
        <p:txBody>
          <a:bodyPr anchorCtr="0" anchor="t" bIns="121900" lIns="121900" spcFirstLastPara="1" rIns="121900" wrap="square" tIns="121900">
            <a:noAutofit/>
          </a:bodyPr>
          <a:lstStyle/>
          <a:p>
            <a:pPr indent="0" lvl="0" marL="0" marR="0" rtl="0" algn="ctr">
              <a:lnSpc>
                <a:spcPct val="100000"/>
              </a:lnSpc>
              <a:spcBef>
                <a:spcPts val="0"/>
              </a:spcBef>
              <a:spcAft>
                <a:spcPts val="0"/>
              </a:spcAft>
              <a:buClr>
                <a:srgbClr val="39BDB1"/>
              </a:buClr>
              <a:buSzPts val="4000"/>
              <a:buFont typeface="Proxima Nova"/>
              <a:buNone/>
            </a:pPr>
            <a:r>
              <a:rPr b="0" i="0" lang="en-US" sz="4000" u="none" cap="none" strike="noStrike">
                <a:solidFill>
                  <a:srgbClr val="39BDB1"/>
                </a:solidFill>
                <a:latin typeface="Proxima Nova"/>
                <a:ea typeface="Proxima Nova"/>
                <a:cs typeface="Proxima Nova"/>
                <a:sym typeface="Proxima Nova"/>
              </a:rPr>
              <a:t>&lt;Your CTA&gt;</a:t>
            </a:r>
            <a:endParaRPr/>
          </a:p>
          <a:p>
            <a:pPr indent="0" lvl="0" marL="0" marR="0" rtl="0" algn="ctr">
              <a:lnSpc>
                <a:spcPct val="100000"/>
              </a:lnSpc>
              <a:spcBef>
                <a:spcPts val="1100"/>
              </a:spcBef>
              <a:spcAft>
                <a:spcPts val="0"/>
              </a:spcAft>
              <a:buClr>
                <a:srgbClr val="39BDB1"/>
              </a:buClr>
              <a:buSzPts val="4000"/>
              <a:buFont typeface="Proxima Nova"/>
              <a:buNone/>
            </a:pPr>
            <a:r>
              <a:rPr b="0" i="0" lang="en-US" sz="4000" u="none" cap="none" strike="noStrike">
                <a:solidFill>
                  <a:srgbClr val="39BDB1"/>
                </a:solidFill>
                <a:latin typeface="Proxima Nova"/>
                <a:ea typeface="Proxima Nova"/>
                <a:cs typeface="Proxima Nova"/>
                <a:sym typeface="Proxima Nova"/>
              </a:rPr>
              <a:t>&lt;Related Session&gt;</a:t>
            </a:r>
            <a:endParaRPr/>
          </a:p>
        </p:txBody>
      </p:sp>
      <p:cxnSp>
        <p:nvCxnSpPr>
          <p:cNvPr id="1277" name="Google Shape;1277;p117"/>
          <p:cNvCxnSpPr/>
          <p:nvPr/>
        </p:nvCxnSpPr>
        <p:spPr>
          <a:xfrm>
            <a:off x="11518899" y="7049145"/>
            <a:ext cx="1346100" cy="0"/>
          </a:xfrm>
          <a:prstGeom prst="straightConnector1">
            <a:avLst/>
          </a:prstGeom>
          <a:noFill/>
          <a:ln cap="flat" cmpd="sng" w="63500">
            <a:solidFill>
              <a:srgbClr val="FFFFFF"/>
            </a:solidFill>
            <a:prstDash val="solid"/>
            <a:round/>
            <a:headEnd len="sm" w="sm" type="none"/>
            <a:tailEnd len="sm" w="sm" type="none"/>
          </a:ln>
        </p:spPr>
      </p:cxnSp>
      <p:grpSp>
        <p:nvGrpSpPr>
          <p:cNvPr id="1278" name="Google Shape;1278;p117"/>
          <p:cNvGrpSpPr/>
          <p:nvPr/>
        </p:nvGrpSpPr>
        <p:grpSpPr>
          <a:xfrm>
            <a:off x="10161630" y="11984145"/>
            <a:ext cx="4289341" cy="803923"/>
            <a:chOff x="0" y="0"/>
            <a:chExt cx="4289339" cy="803922"/>
          </a:xfrm>
        </p:grpSpPr>
        <p:sp>
          <p:nvSpPr>
            <p:cNvPr id="1279" name="Google Shape;1279;p117"/>
            <p:cNvSpPr/>
            <p:nvPr/>
          </p:nvSpPr>
          <p:spPr>
            <a:xfrm>
              <a:off x="2193091" y="0"/>
              <a:ext cx="2096248" cy="789883"/>
            </a:xfrm>
            <a:prstGeom prst="rect">
              <a:avLst/>
            </a:prstGeom>
            <a:noFill/>
            <a:ln>
              <a:noFill/>
            </a:ln>
          </p:spPr>
          <p:txBody>
            <a:bodyPr anchorCtr="0" anchor="t" bIns="121900" lIns="121900" spcFirstLastPara="1" rIns="121900" wrap="square" tIns="121900">
              <a:noAutofit/>
            </a:bodyPr>
            <a:lstStyle/>
            <a:p>
              <a:pPr indent="0" lvl="0" marL="0" marR="0" rtl="0" algn="l">
                <a:lnSpc>
                  <a:spcPct val="100000"/>
                </a:lnSpc>
                <a:spcBef>
                  <a:spcPts val="0"/>
                </a:spcBef>
                <a:spcAft>
                  <a:spcPts val="0"/>
                </a:spcAft>
                <a:buClr>
                  <a:srgbClr val="FFFFFF"/>
                </a:buClr>
                <a:buSzPts val="2800"/>
                <a:buFont typeface="Proxima Nova"/>
                <a:buNone/>
              </a:pPr>
              <a:r>
                <a:rPr b="1" i="0" lang="en-US" sz="2800" u="none" cap="none" strike="noStrike">
                  <a:solidFill>
                    <a:srgbClr val="FFFFFF"/>
                  </a:solidFill>
                  <a:latin typeface="Proxima Nova"/>
                  <a:ea typeface="Proxima Nova"/>
                  <a:cs typeface="Proxima Nova"/>
                  <a:sym typeface="Proxima Nova"/>
                </a:rPr>
                <a:t>#springone</a:t>
              </a:r>
              <a:endParaRPr/>
            </a:p>
          </p:txBody>
        </p:sp>
        <p:grpSp>
          <p:nvGrpSpPr>
            <p:cNvPr id="1280" name="Google Shape;1280;p117"/>
            <p:cNvGrpSpPr/>
            <p:nvPr/>
          </p:nvGrpSpPr>
          <p:grpSpPr>
            <a:xfrm>
              <a:off x="0" y="14037"/>
              <a:ext cx="1517203" cy="789885"/>
              <a:chOff x="0" y="0"/>
              <a:chExt cx="1517202" cy="789883"/>
            </a:xfrm>
          </p:grpSpPr>
          <p:sp>
            <p:nvSpPr>
              <p:cNvPr id="1281" name="Google Shape;1281;p117"/>
              <p:cNvSpPr/>
              <p:nvPr/>
            </p:nvSpPr>
            <p:spPr>
              <a:xfrm>
                <a:off x="446727" y="0"/>
                <a:ext cx="1070475" cy="789883"/>
              </a:xfrm>
              <a:prstGeom prst="rect">
                <a:avLst/>
              </a:prstGeom>
              <a:noFill/>
              <a:ln>
                <a:noFill/>
              </a:ln>
            </p:spPr>
            <p:txBody>
              <a:bodyPr anchorCtr="0" anchor="t" bIns="121900" lIns="121900" spcFirstLastPara="1" rIns="121900" wrap="square" tIns="121900">
                <a:noAutofit/>
              </a:bodyPr>
              <a:lstStyle/>
              <a:p>
                <a:pPr indent="0" lvl="0" marL="0" marR="0" rtl="0" algn="l">
                  <a:lnSpc>
                    <a:spcPct val="100000"/>
                  </a:lnSpc>
                  <a:spcBef>
                    <a:spcPts val="0"/>
                  </a:spcBef>
                  <a:spcAft>
                    <a:spcPts val="0"/>
                  </a:spcAft>
                  <a:buClr>
                    <a:srgbClr val="FFFFFF"/>
                  </a:buClr>
                  <a:buSzPts val="2800"/>
                  <a:buFont typeface="Proxima Nova"/>
                  <a:buNone/>
                </a:pPr>
                <a:r>
                  <a:rPr b="1" i="0" lang="en-US" sz="2800" u="none" cap="none" strike="noStrike">
                    <a:solidFill>
                      <a:srgbClr val="FFFFFF"/>
                    </a:solidFill>
                    <a:latin typeface="Proxima Nova"/>
                    <a:ea typeface="Proxima Nova"/>
                    <a:cs typeface="Proxima Nova"/>
                    <a:sym typeface="Proxima Nova"/>
                  </a:rPr>
                  <a:t>@s1p</a:t>
                </a:r>
                <a:endParaRPr/>
              </a:p>
            </p:txBody>
          </p:sp>
          <p:pic>
            <p:nvPicPr>
              <p:cNvPr id="1282" name="Google Shape;1282;p117"/>
              <p:cNvPicPr preferRelativeResize="0"/>
              <p:nvPr/>
            </p:nvPicPr>
            <p:blipFill rotWithShape="1">
              <a:blip r:embed="rId3">
                <a:alphaModFix/>
              </a:blip>
              <a:srcRect b="0" l="0" r="0" t="0"/>
              <a:stretch/>
            </p:blipFill>
            <p:spPr>
              <a:xfrm>
                <a:off x="0" y="152225"/>
                <a:ext cx="467920" cy="380538"/>
              </a:xfrm>
              <a:prstGeom prst="rect">
                <a:avLst/>
              </a:prstGeom>
              <a:noFill/>
              <a:ln>
                <a:noFill/>
              </a:ln>
            </p:spPr>
          </p:pic>
        </p:grpSp>
      </p:grpSp>
      <p:pic>
        <p:nvPicPr>
          <p:cNvPr id="1283" name="Google Shape;1283;p117"/>
          <p:cNvPicPr preferRelativeResize="0"/>
          <p:nvPr/>
        </p:nvPicPr>
        <p:blipFill>
          <a:blip r:embed="rId4">
            <a:alphaModFix/>
          </a:blip>
          <a:stretch>
            <a:fillRect/>
          </a:stretch>
        </p:blipFill>
        <p:spPr>
          <a:xfrm>
            <a:off x="7805838" y="3306519"/>
            <a:ext cx="8772322" cy="1121600"/>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7" name="Shape 1287"/>
        <p:cNvGrpSpPr/>
        <p:nvPr/>
      </p:nvGrpSpPr>
      <p:grpSpPr>
        <a:xfrm>
          <a:off x="0" y="0"/>
          <a:ext cx="0" cy="0"/>
          <a:chOff x="0" y="0"/>
          <a:chExt cx="0" cy="0"/>
        </a:xfrm>
      </p:grpSpPr>
      <p:sp>
        <p:nvSpPr>
          <p:cNvPr id="1288" name="Google Shape;1288;p118"/>
          <p:cNvSpPr txBox="1"/>
          <p:nvPr>
            <p:ph type="title"/>
          </p:nvPr>
        </p:nvSpPr>
        <p:spPr>
          <a:xfrm>
            <a:off x="674910" y="549280"/>
            <a:ext cx="23021400" cy="1668600"/>
          </a:xfrm>
          <a:prstGeom prst="rect">
            <a:avLst/>
          </a:prstGeom>
          <a:noFill/>
          <a:ln>
            <a:noFill/>
          </a:ln>
        </p:spPr>
        <p:txBody>
          <a:bodyPr anchorCtr="0" anchor="t" bIns="91400" lIns="182850" spcFirstLastPara="1" rIns="182850" wrap="square" tIns="91400">
            <a:noAutofit/>
          </a:bodyPr>
          <a:lstStyle/>
          <a:p>
            <a:pPr indent="0" lvl="0" marL="0" marR="0" rtl="0" algn="l">
              <a:lnSpc>
                <a:spcPct val="85000"/>
              </a:lnSpc>
              <a:spcBef>
                <a:spcPts val="0"/>
              </a:spcBef>
              <a:spcAft>
                <a:spcPts val="0"/>
              </a:spcAft>
              <a:buClr>
                <a:schemeClr val="dk2"/>
              </a:buClr>
              <a:buSzPts val="8000"/>
              <a:buFont typeface="Montserrat"/>
              <a:buNone/>
            </a:pPr>
            <a:r>
              <a:rPr b="0" i="0" lang="en-US" sz="8000" u="none" cap="none" strike="noStrike">
                <a:solidFill>
                  <a:schemeClr val="dk2"/>
                </a:solidFill>
                <a:latin typeface="Montserrat"/>
                <a:ea typeface="Montserrat"/>
                <a:cs typeface="Montserrat"/>
                <a:sym typeface="Montserrat"/>
              </a:rPr>
              <a:t>Tunable Read Latency</a:t>
            </a:r>
            <a:endParaRPr/>
          </a:p>
        </p:txBody>
      </p:sp>
      <p:grpSp>
        <p:nvGrpSpPr>
          <p:cNvPr id="1289" name="Google Shape;1289;p118"/>
          <p:cNvGrpSpPr/>
          <p:nvPr/>
        </p:nvGrpSpPr>
        <p:grpSpPr>
          <a:xfrm>
            <a:off x="3256764" y="5461348"/>
            <a:ext cx="6739200" cy="5787000"/>
            <a:chOff x="1628382" y="2730674"/>
            <a:chExt cx="3369600" cy="2893500"/>
          </a:xfrm>
        </p:grpSpPr>
        <p:pic>
          <p:nvPicPr>
            <p:cNvPr id="1290" name="Google Shape;1290;p118"/>
            <p:cNvPicPr preferRelativeResize="0"/>
            <p:nvPr/>
          </p:nvPicPr>
          <p:blipFill rotWithShape="1">
            <a:blip r:embed="rId3">
              <a:alphaModFix/>
            </a:blip>
            <a:srcRect b="0" l="0" r="0" t="0"/>
            <a:stretch/>
          </p:blipFill>
          <p:spPr>
            <a:xfrm>
              <a:off x="3084011" y="3285473"/>
              <a:ext cx="434758" cy="434758"/>
            </a:xfrm>
            <a:prstGeom prst="rect">
              <a:avLst/>
            </a:prstGeom>
            <a:noFill/>
            <a:ln>
              <a:noFill/>
            </a:ln>
          </p:spPr>
        </p:pic>
        <p:pic>
          <p:nvPicPr>
            <p:cNvPr id="1291" name="Google Shape;1291;p118"/>
            <p:cNvPicPr preferRelativeResize="0"/>
            <p:nvPr/>
          </p:nvPicPr>
          <p:blipFill rotWithShape="1">
            <a:blip r:embed="rId3">
              <a:alphaModFix/>
            </a:blip>
            <a:srcRect b="0" l="0" r="0" t="0"/>
            <a:stretch/>
          </p:blipFill>
          <p:spPr>
            <a:xfrm>
              <a:off x="1958756" y="4314695"/>
              <a:ext cx="434758" cy="434758"/>
            </a:xfrm>
            <a:prstGeom prst="rect">
              <a:avLst/>
            </a:prstGeom>
            <a:noFill/>
            <a:ln>
              <a:noFill/>
            </a:ln>
          </p:spPr>
        </p:pic>
        <p:pic>
          <p:nvPicPr>
            <p:cNvPr id="1292" name="Google Shape;1292;p118"/>
            <p:cNvPicPr preferRelativeResize="0"/>
            <p:nvPr/>
          </p:nvPicPr>
          <p:blipFill rotWithShape="1">
            <a:blip r:embed="rId3">
              <a:alphaModFix/>
            </a:blip>
            <a:srcRect b="0" l="0" r="0" t="0"/>
            <a:stretch/>
          </p:blipFill>
          <p:spPr>
            <a:xfrm>
              <a:off x="4265633" y="4314695"/>
              <a:ext cx="434758" cy="434758"/>
            </a:xfrm>
            <a:prstGeom prst="rect">
              <a:avLst/>
            </a:prstGeom>
            <a:noFill/>
            <a:ln>
              <a:noFill/>
            </a:ln>
          </p:spPr>
        </p:pic>
        <p:cxnSp>
          <p:nvCxnSpPr>
            <p:cNvPr id="1293" name="Google Shape;1293;p118"/>
            <p:cNvCxnSpPr>
              <a:stCxn id="1290" idx="2"/>
              <a:endCxn id="1291" idx="3"/>
            </p:cNvCxnSpPr>
            <p:nvPr/>
          </p:nvCxnSpPr>
          <p:spPr>
            <a:xfrm flipH="1">
              <a:off x="2393590" y="3720231"/>
              <a:ext cx="907800" cy="811800"/>
            </a:xfrm>
            <a:prstGeom prst="straightConnector1">
              <a:avLst/>
            </a:prstGeom>
            <a:noFill/>
            <a:ln cap="flat" cmpd="sng" w="9525">
              <a:solidFill>
                <a:schemeClr val="accent1"/>
              </a:solidFill>
              <a:prstDash val="solid"/>
              <a:miter lim="800000"/>
              <a:headEnd len="med" w="med" type="triangle"/>
              <a:tailEnd len="med" w="med" type="triangle"/>
            </a:ln>
          </p:spPr>
        </p:cxnSp>
        <p:cxnSp>
          <p:nvCxnSpPr>
            <p:cNvPr id="1294" name="Google Shape;1294;p118"/>
            <p:cNvCxnSpPr>
              <a:stCxn id="1290" idx="2"/>
              <a:endCxn id="1292" idx="1"/>
            </p:cNvCxnSpPr>
            <p:nvPr/>
          </p:nvCxnSpPr>
          <p:spPr>
            <a:xfrm>
              <a:off x="3301390" y="3720231"/>
              <a:ext cx="964200" cy="811800"/>
            </a:xfrm>
            <a:prstGeom prst="straightConnector1">
              <a:avLst/>
            </a:prstGeom>
            <a:noFill/>
            <a:ln cap="flat" cmpd="sng" w="9525">
              <a:solidFill>
                <a:schemeClr val="accent1"/>
              </a:solidFill>
              <a:prstDash val="solid"/>
              <a:miter lim="800000"/>
              <a:headEnd len="med" w="med" type="triangle"/>
              <a:tailEnd len="med" w="med" type="triangle"/>
            </a:ln>
          </p:spPr>
        </p:cxnSp>
        <p:cxnSp>
          <p:nvCxnSpPr>
            <p:cNvPr id="1295" name="Google Shape;1295;p118"/>
            <p:cNvCxnSpPr>
              <a:stCxn id="1291" idx="3"/>
              <a:endCxn id="1292" idx="1"/>
            </p:cNvCxnSpPr>
            <p:nvPr/>
          </p:nvCxnSpPr>
          <p:spPr>
            <a:xfrm>
              <a:off x="2393514" y="4532074"/>
              <a:ext cx="1872000" cy="0"/>
            </a:xfrm>
            <a:prstGeom prst="straightConnector1">
              <a:avLst/>
            </a:prstGeom>
            <a:noFill/>
            <a:ln cap="flat" cmpd="sng" w="9525">
              <a:solidFill>
                <a:schemeClr val="accent1"/>
              </a:solidFill>
              <a:prstDash val="solid"/>
              <a:miter lim="800000"/>
              <a:headEnd len="med" w="med" type="triangle"/>
              <a:tailEnd len="med" w="med" type="triangle"/>
            </a:ln>
          </p:spPr>
        </p:cxnSp>
        <p:sp>
          <p:nvSpPr>
            <p:cNvPr id="1296" name="Google Shape;1296;p118"/>
            <p:cNvSpPr/>
            <p:nvPr/>
          </p:nvSpPr>
          <p:spPr>
            <a:xfrm>
              <a:off x="1628382" y="2730674"/>
              <a:ext cx="3369600" cy="2893500"/>
            </a:xfrm>
            <a:prstGeom prst="ellipse">
              <a:avLst/>
            </a:prstGeom>
            <a:noFill/>
            <a:ln cap="flat" cmpd="sng" w="12700">
              <a:solidFill>
                <a:srgbClr val="BFBFBF"/>
              </a:solidFill>
              <a:prstDash val="solid"/>
              <a:miter lim="800000"/>
              <a:headEnd len="sm" w="sm" type="none"/>
              <a:tailEnd len="sm" w="sm" type="none"/>
            </a:ln>
          </p:spPr>
          <p:txBody>
            <a:bodyPr anchorCtr="0" anchor="ctr" bIns="91400" lIns="182850" spcFirstLastPara="1" rIns="182850" wrap="square" tIns="91400">
              <a:noAutofit/>
            </a:bodyPr>
            <a:lstStyle/>
            <a:p>
              <a:pPr indent="0" lvl="0" marL="0" marR="0" rtl="0" algn="ctr">
                <a:spcBef>
                  <a:spcPts val="0"/>
                </a:spcBef>
                <a:spcAft>
                  <a:spcPts val="0"/>
                </a:spcAft>
                <a:buNone/>
              </a:pPr>
              <a:r>
                <a:t/>
              </a:r>
              <a:endParaRPr sz="3600">
                <a:solidFill>
                  <a:schemeClr val="lt1"/>
                </a:solidFill>
                <a:latin typeface="Helvetica Neue"/>
                <a:ea typeface="Helvetica Neue"/>
                <a:cs typeface="Helvetica Neue"/>
                <a:sym typeface="Helvetica Neue"/>
              </a:endParaRPr>
            </a:p>
          </p:txBody>
        </p:sp>
      </p:grpSp>
      <p:cxnSp>
        <p:nvCxnSpPr>
          <p:cNvPr id="1297" name="Google Shape;1297;p118"/>
          <p:cNvCxnSpPr/>
          <p:nvPr/>
        </p:nvCxnSpPr>
        <p:spPr>
          <a:xfrm flipH="1">
            <a:off x="15270422" y="7440462"/>
            <a:ext cx="1815600" cy="1623600"/>
          </a:xfrm>
          <a:prstGeom prst="straightConnector1">
            <a:avLst/>
          </a:prstGeom>
          <a:noFill/>
          <a:ln cap="flat" cmpd="sng" w="9525">
            <a:solidFill>
              <a:schemeClr val="accent1"/>
            </a:solidFill>
            <a:prstDash val="solid"/>
            <a:miter lim="800000"/>
            <a:headEnd len="med" w="med" type="triangle"/>
            <a:tailEnd len="med" w="med" type="triangle"/>
          </a:ln>
        </p:spPr>
      </p:cxnSp>
      <p:cxnSp>
        <p:nvCxnSpPr>
          <p:cNvPr id="1298" name="Google Shape;1298;p118"/>
          <p:cNvCxnSpPr>
            <a:endCxn id="1299" idx="1"/>
          </p:cNvCxnSpPr>
          <p:nvPr/>
        </p:nvCxnSpPr>
        <p:spPr>
          <a:xfrm>
            <a:off x="17086169" y="7440594"/>
            <a:ext cx="1896000" cy="1619400"/>
          </a:xfrm>
          <a:prstGeom prst="straightConnector1">
            <a:avLst/>
          </a:prstGeom>
          <a:noFill/>
          <a:ln cap="flat" cmpd="sng" w="9525">
            <a:solidFill>
              <a:schemeClr val="accent1"/>
            </a:solidFill>
            <a:prstDash val="solid"/>
            <a:miter lim="800000"/>
            <a:headEnd len="med" w="med" type="triangle"/>
            <a:tailEnd len="med" w="med" type="triangle"/>
          </a:ln>
        </p:spPr>
      </p:cxnSp>
      <p:cxnSp>
        <p:nvCxnSpPr>
          <p:cNvPr id="1300" name="Google Shape;1300;p118"/>
          <p:cNvCxnSpPr>
            <a:endCxn id="1299" idx="1"/>
          </p:cNvCxnSpPr>
          <p:nvPr/>
        </p:nvCxnSpPr>
        <p:spPr>
          <a:xfrm flipH="1" rot="10800000">
            <a:off x="15270569" y="9059994"/>
            <a:ext cx="3711600" cy="4200"/>
          </a:xfrm>
          <a:prstGeom prst="straightConnector1">
            <a:avLst/>
          </a:prstGeom>
          <a:noFill/>
          <a:ln cap="flat" cmpd="sng" w="9525">
            <a:solidFill>
              <a:schemeClr val="accent1"/>
            </a:solidFill>
            <a:prstDash val="solid"/>
            <a:miter lim="800000"/>
            <a:headEnd len="med" w="med" type="triangle"/>
            <a:tailEnd len="med" w="med" type="triangle"/>
          </a:ln>
        </p:spPr>
      </p:cxnSp>
      <p:sp>
        <p:nvSpPr>
          <p:cNvPr id="1301" name="Google Shape;1301;p118"/>
          <p:cNvSpPr/>
          <p:nvPr/>
        </p:nvSpPr>
        <p:spPr>
          <a:xfrm>
            <a:off x="13740006" y="5461348"/>
            <a:ext cx="6739200" cy="5787000"/>
          </a:xfrm>
          <a:prstGeom prst="ellipse">
            <a:avLst/>
          </a:prstGeom>
          <a:noFill/>
          <a:ln cap="flat" cmpd="sng" w="12700">
            <a:solidFill>
              <a:srgbClr val="BFBFBF"/>
            </a:solidFill>
            <a:prstDash val="solid"/>
            <a:miter lim="800000"/>
            <a:headEnd len="sm" w="sm" type="none"/>
            <a:tailEnd len="sm" w="sm" type="none"/>
          </a:ln>
        </p:spPr>
        <p:txBody>
          <a:bodyPr anchorCtr="0" anchor="ctr" bIns="91400" lIns="182850" spcFirstLastPara="1" rIns="182850" wrap="square" tIns="91400">
            <a:noAutofit/>
          </a:bodyPr>
          <a:lstStyle/>
          <a:p>
            <a:pPr indent="0" lvl="0" marL="0" marR="0" rtl="0" algn="ctr">
              <a:spcBef>
                <a:spcPts val="0"/>
              </a:spcBef>
              <a:spcAft>
                <a:spcPts val="0"/>
              </a:spcAft>
              <a:buNone/>
            </a:pPr>
            <a:r>
              <a:t/>
            </a:r>
            <a:endParaRPr sz="3600">
              <a:solidFill>
                <a:schemeClr val="lt1"/>
              </a:solidFill>
              <a:latin typeface="Helvetica Neue"/>
              <a:ea typeface="Helvetica Neue"/>
              <a:cs typeface="Helvetica Neue"/>
              <a:sym typeface="Helvetica Neue"/>
            </a:endParaRPr>
          </a:p>
        </p:txBody>
      </p:sp>
      <p:pic>
        <p:nvPicPr>
          <p:cNvPr id="1302" name="Google Shape;1302;p118"/>
          <p:cNvPicPr preferRelativeResize="0"/>
          <p:nvPr/>
        </p:nvPicPr>
        <p:blipFill rotWithShape="1">
          <a:blip r:embed="rId4">
            <a:alphaModFix/>
          </a:blip>
          <a:srcRect b="0" l="0" r="0" t="0"/>
          <a:stretch/>
        </p:blipFill>
        <p:spPr>
          <a:xfrm>
            <a:off x="16678423" y="6570946"/>
            <a:ext cx="877824" cy="877824"/>
          </a:xfrm>
          <a:prstGeom prst="rect">
            <a:avLst/>
          </a:prstGeom>
          <a:noFill/>
          <a:ln>
            <a:noFill/>
          </a:ln>
        </p:spPr>
      </p:pic>
      <p:pic>
        <p:nvPicPr>
          <p:cNvPr id="1303" name="Google Shape;1303;p118"/>
          <p:cNvPicPr preferRelativeResize="0"/>
          <p:nvPr/>
        </p:nvPicPr>
        <p:blipFill rotWithShape="1">
          <a:blip r:embed="rId4">
            <a:alphaModFix/>
          </a:blip>
          <a:srcRect b="0" l="0" r="0" t="0"/>
          <a:stretch/>
        </p:blipFill>
        <p:spPr>
          <a:xfrm>
            <a:off x="14498408" y="8625238"/>
            <a:ext cx="877824" cy="877824"/>
          </a:xfrm>
          <a:prstGeom prst="rect">
            <a:avLst/>
          </a:prstGeom>
          <a:noFill/>
          <a:ln>
            <a:noFill/>
          </a:ln>
        </p:spPr>
      </p:pic>
      <p:pic>
        <p:nvPicPr>
          <p:cNvPr id="1299" name="Google Shape;1299;p118"/>
          <p:cNvPicPr preferRelativeResize="0"/>
          <p:nvPr/>
        </p:nvPicPr>
        <p:blipFill rotWithShape="1">
          <a:blip r:embed="rId4">
            <a:alphaModFix/>
          </a:blip>
          <a:srcRect b="0" l="0" r="0" t="0"/>
          <a:stretch/>
        </p:blipFill>
        <p:spPr>
          <a:xfrm>
            <a:off x="18982169" y="8621082"/>
            <a:ext cx="877824" cy="877824"/>
          </a:xfrm>
          <a:prstGeom prst="rect">
            <a:avLst/>
          </a:prstGeom>
          <a:noFill/>
          <a:ln>
            <a:noFill/>
          </a:ln>
        </p:spPr>
      </p:pic>
      <p:sp>
        <p:nvSpPr>
          <p:cNvPr id="1304" name="Google Shape;1304;p118"/>
          <p:cNvSpPr txBox="1"/>
          <p:nvPr/>
        </p:nvSpPr>
        <p:spPr>
          <a:xfrm>
            <a:off x="4337416" y="11295740"/>
            <a:ext cx="4530600" cy="1292400"/>
          </a:xfrm>
          <a:prstGeom prst="rect">
            <a:avLst/>
          </a:prstGeom>
          <a:noFill/>
          <a:ln>
            <a:noFill/>
          </a:ln>
        </p:spPr>
        <p:txBody>
          <a:bodyPr anchorCtr="0" anchor="t" bIns="91400" lIns="182850" spcFirstLastPara="1" rIns="182850" wrap="square" tIns="91400">
            <a:noAutofit/>
          </a:bodyPr>
          <a:lstStyle/>
          <a:p>
            <a:pPr indent="0" lvl="0" marL="0" marR="0" rtl="0" algn="ctr">
              <a:spcBef>
                <a:spcPts val="0"/>
              </a:spcBef>
              <a:spcAft>
                <a:spcPts val="0"/>
              </a:spcAft>
              <a:buNone/>
            </a:pPr>
            <a:r>
              <a:rPr lang="en-US" sz="3600">
                <a:solidFill>
                  <a:srgbClr val="202951"/>
                </a:solidFill>
                <a:latin typeface="Open Sans"/>
                <a:ea typeface="Open Sans"/>
                <a:cs typeface="Open Sans"/>
                <a:sym typeface="Open Sans"/>
              </a:rPr>
              <a:t>Primary Cluster</a:t>
            </a:r>
            <a:endParaRPr sz="2800"/>
          </a:p>
          <a:p>
            <a:pPr indent="0" lvl="0" marL="0" marR="0" rtl="0" algn="ctr">
              <a:spcBef>
                <a:spcPts val="0"/>
              </a:spcBef>
              <a:spcAft>
                <a:spcPts val="0"/>
              </a:spcAft>
              <a:buNone/>
            </a:pPr>
            <a:r>
              <a:rPr lang="en-US" sz="3600">
                <a:solidFill>
                  <a:srgbClr val="202951"/>
                </a:solidFill>
                <a:latin typeface="Open Sans"/>
                <a:ea typeface="Open Sans"/>
                <a:cs typeface="Open Sans"/>
                <a:sym typeface="Open Sans"/>
              </a:rPr>
              <a:t>(Region1 in Cloud1)</a:t>
            </a:r>
            <a:endParaRPr sz="2800"/>
          </a:p>
        </p:txBody>
      </p:sp>
      <p:sp>
        <p:nvSpPr>
          <p:cNvPr id="1305" name="Google Shape;1305;p118"/>
          <p:cNvSpPr txBox="1"/>
          <p:nvPr/>
        </p:nvSpPr>
        <p:spPr>
          <a:xfrm>
            <a:off x="14914920" y="11295740"/>
            <a:ext cx="4749000" cy="1292400"/>
          </a:xfrm>
          <a:prstGeom prst="rect">
            <a:avLst/>
          </a:prstGeom>
          <a:noFill/>
          <a:ln>
            <a:noFill/>
          </a:ln>
        </p:spPr>
        <p:txBody>
          <a:bodyPr anchorCtr="0" anchor="t" bIns="91400" lIns="182850" spcFirstLastPara="1" rIns="182850" wrap="square" tIns="91400">
            <a:noAutofit/>
          </a:bodyPr>
          <a:lstStyle/>
          <a:p>
            <a:pPr indent="0" lvl="0" marL="0" marR="0" rtl="0" algn="ctr">
              <a:spcBef>
                <a:spcPts val="0"/>
              </a:spcBef>
              <a:spcAft>
                <a:spcPts val="0"/>
              </a:spcAft>
              <a:buNone/>
            </a:pPr>
            <a:r>
              <a:rPr lang="en-US" sz="3600">
                <a:solidFill>
                  <a:srgbClr val="202951"/>
                </a:solidFill>
                <a:latin typeface="Open Sans"/>
                <a:ea typeface="Open Sans"/>
                <a:cs typeface="Open Sans"/>
                <a:sym typeface="Open Sans"/>
              </a:rPr>
              <a:t>Read Replica Cluster</a:t>
            </a:r>
            <a:endParaRPr sz="2800"/>
          </a:p>
          <a:p>
            <a:pPr indent="0" lvl="0" marL="0" marR="0" rtl="0" algn="ctr">
              <a:spcBef>
                <a:spcPts val="0"/>
              </a:spcBef>
              <a:spcAft>
                <a:spcPts val="0"/>
              </a:spcAft>
              <a:buNone/>
            </a:pPr>
            <a:r>
              <a:rPr lang="en-US" sz="3600">
                <a:solidFill>
                  <a:srgbClr val="202951"/>
                </a:solidFill>
                <a:latin typeface="Open Sans"/>
                <a:ea typeface="Open Sans"/>
                <a:cs typeface="Open Sans"/>
                <a:sym typeface="Open Sans"/>
              </a:rPr>
              <a:t>(Region2 in Cloud2)</a:t>
            </a:r>
            <a:endParaRPr sz="2800"/>
          </a:p>
        </p:txBody>
      </p:sp>
      <p:grpSp>
        <p:nvGrpSpPr>
          <p:cNvPr id="1306" name="Google Shape;1306;p118"/>
          <p:cNvGrpSpPr/>
          <p:nvPr/>
        </p:nvGrpSpPr>
        <p:grpSpPr>
          <a:xfrm>
            <a:off x="4121948" y="6618314"/>
            <a:ext cx="12768630" cy="3403792"/>
            <a:chOff x="2060974" y="3309157"/>
            <a:chExt cx="6384315" cy="1701896"/>
          </a:xfrm>
        </p:grpSpPr>
        <p:sp>
          <p:nvSpPr>
            <p:cNvPr id="1307" name="Google Shape;1307;p118"/>
            <p:cNvSpPr txBox="1"/>
            <p:nvPr/>
          </p:nvSpPr>
          <p:spPr>
            <a:xfrm>
              <a:off x="2060974" y="3309157"/>
              <a:ext cx="1103100" cy="261600"/>
            </a:xfrm>
            <a:prstGeom prst="rect">
              <a:avLst/>
            </a:prstGeom>
            <a:noFill/>
            <a:ln>
              <a:noFill/>
            </a:ln>
          </p:spPr>
          <p:txBody>
            <a:bodyPr anchorCtr="0" anchor="t" bIns="91400" lIns="182850" spcFirstLastPara="1" rIns="182850" wrap="square" tIns="91400">
              <a:noAutofit/>
            </a:bodyPr>
            <a:lstStyle/>
            <a:p>
              <a:pPr indent="0" lvl="0" marL="0" marR="0" rtl="0" algn="l">
                <a:spcBef>
                  <a:spcPts val="0"/>
                </a:spcBef>
                <a:spcAft>
                  <a:spcPts val="0"/>
                </a:spcAft>
                <a:buNone/>
              </a:pPr>
              <a:r>
                <a:rPr lang="en-US" sz="2200">
                  <a:solidFill>
                    <a:schemeClr val="dk1"/>
                  </a:solidFill>
                  <a:latin typeface="Open Sans"/>
                  <a:ea typeface="Open Sans"/>
                  <a:cs typeface="Open Sans"/>
                  <a:sym typeface="Open Sans"/>
                </a:rPr>
                <a:t>tablet1-leader</a:t>
              </a:r>
              <a:endParaRPr sz="2800"/>
            </a:p>
          </p:txBody>
        </p:sp>
        <p:sp>
          <p:nvSpPr>
            <p:cNvPr id="1308" name="Google Shape;1308;p118"/>
            <p:cNvSpPr txBox="1"/>
            <p:nvPr/>
          </p:nvSpPr>
          <p:spPr>
            <a:xfrm>
              <a:off x="3473058" y="4749453"/>
              <a:ext cx="1221900" cy="261600"/>
            </a:xfrm>
            <a:prstGeom prst="rect">
              <a:avLst/>
            </a:prstGeom>
            <a:noFill/>
            <a:ln>
              <a:noFill/>
            </a:ln>
          </p:spPr>
          <p:txBody>
            <a:bodyPr anchorCtr="0" anchor="t" bIns="91400" lIns="182850" spcFirstLastPara="1" rIns="182850" wrap="square" tIns="91400">
              <a:noAutofit/>
            </a:bodyPr>
            <a:lstStyle/>
            <a:p>
              <a:pPr indent="0" lvl="0" marL="0" marR="0" rtl="0" algn="l">
                <a:spcBef>
                  <a:spcPts val="0"/>
                </a:spcBef>
                <a:spcAft>
                  <a:spcPts val="0"/>
                </a:spcAft>
                <a:buNone/>
              </a:pPr>
              <a:r>
                <a:rPr lang="en-US" sz="2200">
                  <a:solidFill>
                    <a:schemeClr val="dk1"/>
                  </a:solidFill>
                  <a:latin typeface="Open Sans"/>
                  <a:ea typeface="Open Sans"/>
                  <a:cs typeface="Open Sans"/>
                  <a:sym typeface="Open Sans"/>
                </a:rPr>
                <a:t>tablet1-follower</a:t>
              </a:r>
              <a:endParaRPr sz="2800"/>
            </a:p>
          </p:txBody>
        </p:sp>
        <p:sp>
          <p:nvSpPr>
            <p:cNvPr id="1309" name="Google Shape;1309;p118"/>
            <p:cNvSpPr txBox="1"/>
            <p:nvPr/>
          </p:nvSpPr>
          <p:spPr>
            <a:xfrm>
              <a:off x="7175389" y="3434604"/>
              <a:ext cx="1269900" cy="261600"/>
            </a:xfrm>
            <a:prstGeom prst="rect">
              <a:avLst/>
            </a:prstGeom>
            <a:noFill/>
            <a:ln>
              <a:noFill/>
            </a:ln>
          </p:spPr>
          <p:txBody>
            <a:bodyPr anchorCtr="0" anchor="t" bIns="91400" lIns="182850" spcFirstLastPara="1" rIns="182850" wrap="square" tIns="91400">
              <a:noAutofit/>
            </a:bodyPr>
            <a:lstStyle/>
            <a:p>
              <a:pPr indent="0" lvl="0" marL="0" marR="0" rtl="0" algn="l">
                <a:spcBef>
                  <a:spcPts val="0"/>
                </a:spcBef>
                <a:spcAft>
                  <a:spcPts val="0"/>
                </a:spcAft>
                <a:buNone/>
              </a:pPr>
              <a:r>
                <a:rPr lang="en-US" sz="2200">
                  <a:solidFill>
                    <a:schemeClr val="dk1"/>
                  </a:solidFill>
                  <a:latin typeface="Open Sans"/>
                  <a:ea typeface="Open Sans"/>
                  <a:cs typeface="Open Sans"/>
                  <a:sym typeface="Open Sans"/>
                </a:rPr>
                <a:t>tablet1-observer</a:t>
              </a:r>
              <a:endParaRPr sz="2800"/>
            </a:p>
          </p:txBody>
        </p:sp>
      </p:grpSp>
      <p:grpSp>
        <p:nvGrpSpPr>
          <p:cNvPr id="1310" name="Google Shape;1310;p118"/>
          <p:cNvGrpSpPr/>
          <p:nvPr/>
        </p:nvGrpSpPr>
        <p:grpSpPr>
          <a:xfrm>
            <a:off x="16524970" y="2404598"/>
            <a:ext cx="7363459" cy="1204754"/>
            <a:chOff x="8262485" y="1202299"/>
            <a:chExt cx="3681730" cy="602377"/>
          </a:xfrm>
        </p:grpSpPr>
        <p:pic>
          <p:nvPicPr>
            <p:cNvPr id="1311" name="Google Shape;1311;p118"/>
            <p:cNvPicPr preferRelativeResize="0"/>
            <p:nvPr/>
          </p:nvPicPr>
          <p:blipFill rotWithShape="1">
            <a:blip r:embed="rId5">
              <a:alphaModFix/>
            </a:blip>
            <a:srcRect b="0" l="0" r="0" t="0"/>
            <a:stretch/>
          </p:blipFill>
          <p:spPr>
            <a:xfrm>
              <a:off x="8262485" y="1202299"/>
              <a:ext cx="607083" cy="602377"/>
            </a:xfrm>
            <a:prstGeom prst="rect">
              <a:avLst/>
            </a:prstGeom>
            <a:noFill/>
            <a:ln>
              <a:noFill/>
            </a:ln>
          </p:spPr>
        </p:pic>
        <p:sp>
          <p:nvSpPr>
            <p:cNvPr id="1312" name="Google Shape;1312;p118"/>
            <p:cNvSpPr txBox="1"/>
            <p:nvPr/>
          </p:nvSpPr>
          <p:spPr>
            <a:xfrm>
              <a:off x="8856015" y="1393179"/>
              <a:ext cx="3088200" cy="307800"/>
            </a:xfrm>
            <a:prstGeom prst="rect">
              <a:avLst/>
            </a:prstGeom>
            <a:noFill/>
            <a:ln>
              <a:noFill/>
            </a:ln>
          </p:spPr>
          <p:txBody>
            <a:bodyPr anchorCtr="0" anchor="t" bIns="91400" lIns="182850" spcFirstLastPara="1" rIns="182850" wrap="square" tIns="91400">
              <a:noAutofit/>
            </a:bodyPr>
            <a:lstStyle/>
            <a:p>
              <a:pPr indent="0" lvl="0" marL="0" marR="0" rtl="0" algn="l">
                <a:spcBef>
                  <a:spcPts val="0"/>
                </a:spcBef>
                <a:spcAft>
                  <a:spcPts val="0"/>
                </a:spcAft>
                <a:buNone/>
              </a:pPr>
              <a:r>
                <a:rPr lang="en-US" sz="2800">
                  <a:solidFill>
                    <a:schemeClr val="dk1"/>
                  </a:solidFill>
                  <a:latin typeface="Open Sans"/>
                  <a:ea typeface="Open Sans"/>
                  <a:cs typeface="Open Sans"/>
                  <a:sym typeface="Open Sans"/>
                </a:rPr>
                <a:t>App clients reading a key in tablet1</a:t>
              </a:r>
              <a:endParaRPr sz="2800"/>
            </a:p>
          </p:txBody>
        </p:sp>
      </p:grpSp>
      <p:grpSp>
        <p:nvGrpSpPr>
          <p:cNvPr id="1313" name="Google Shape;1313;p118"/>
          <p:cNvGrpSpPr/>
          <p:nvPr/>
        </p:nvGrpSpPr>
        <p:grpSpPr>
          <a:xfrm>
            <a:off x="6602653" y="3609352"/>
            <a:ext cx="13207862" cy="5020200"/>
            <a:chOff x="3301327" y="1804676"/>
            <a:chExt cx="6603931" cy="2510100"/>
          </a:xfrm>
        </p:grpSpPr>
        <p:cxnSp>
          <p:nvCxnSpPr>
            <p:cNvPr id="1314" name="Google Shape;1314;p118"/>
            <p:cNvCxnSpPr>
              <a:stCxn id="1311" idx="2"/>
              <a:endCxn id="1290" idx="0"/>
            </p:cNvCxnSpPr>
            <p:nvPr/>
          </p:nvCxnSpPr>
          <p:spPr>
            <a:xfrm flipH="1">
              <a:off x="3301327" y="1804676"/>
              <a:ext cx="5264700" cy="1480800"/>
            </a:xfrm>
            <a:prstGeom prst="straightConnector1">
              <a:avLst/>
            </a:prstGeom>
            <a:noFill/>
            <a:ln cap="flat" cmpd="sng" w="9525">
              <a:solidFill>
                <a:srgbClr val="7F7F7F"/>
              </a:solidFill>
              <a:prstDash val="solid"/>
              <a:miter lim="800000"/>
              <a:headEnd len="sm" w="sm" type="none"/>
              <a:tailEnd len="med" w="med" type="triangle"/>
            </a:ln>
          </p:spPr>
        </p:cxnSp>
        <p:sp>
          <p:nvSpPr>
            <p:cNvPr id="1315" name="Google Shape;1315;p118"/>
            <p:cNvSpPr txBox="1"/>
            <p:nvPr/>
          </p:nvSpPr>
          <p:spPr>
            <a:xfrm>
              <a:off x="4534350" y="2591048"/>
              <a:ext cx="1399500" cy="523200"/>
            </a:xfrm>
            <a:prstGeom prst="rect">
              <a:avLst/>
            </a:prstGeom>
            <a:solidFill>
              <a:schemeClr val="lt1"/>
            </a:solidFill>
            <a:ln>
              <a:noFill/>
            </a:ln>
          </p:spPr>
          <p:txBody>
            <a:bodyPr anchorCtr="0" anchor="t" bIns="91400" lIns="182850" spcFirstLastPara="1" rIns="182850" wrap="square" tIns="91400">
              <a:noAutofit/>
            </a:bodyPr>
            <a:lstStyle/>
            <a:p>
              <a:pPr indent="0" lvl="0" marL="0" marR="0" rtl="0" algn="ctr">
                <a:spcBef>
                  <a:spcPts val="0"/>
                </a:spcBef>
                <a:spcAft>
                  <a:spcPts val="0"/>
                </a:spcAft>
                <a:buNone/>
              </a:pPr>
              <a:r>
                <a:rPr lang="en-US" sz="2800">
                  <a:solidFill>
                    <a:schemeClr val="accent1"/>
                  </a:solidFill>
                  <a:latin typeface="Open Sans"/>
                  <a:ea typeface="Open Sans"/>
                  <a:cs typeface="Open Sans"/>
                  <a:sym typeface="Open Sans"/>
                </a:rPr>
                <a:t>3. Strong Read</a:t>
              </a:r>
              <a:endParaRPr sz="2800"/>
            </a:p>
            <a:p>
              <a:pPr indent="0" lvl="0" marL="0" marR="0" rtl="0" algn="ctr">
                <a:spcBef>
                  <a:spcPts val="0"/>
                </a:spcBef>
                <a:spcAft>
                  <a:spcPts val="0"/>
                </a:spcAft>
                <a:buNone/>
              </a:pPr>
              <a:r>
                <a:rPr lang="en-US" sz="2800">
                  <a:solidFill>
                    <a:schemeClr val="accent1"/>
                  </a:solidFill>
                  <a:latin typeface="Open Sans"/>
                  <a:ea typeface="Open Sans"/>
                  <a:cs typeface="Open Sans"/>
                  <a:sym typeface="Open Sans"/>
                </a:rPr>
                <a:t>(Default)</a:t>
              </a:r>
              <a:endParaRPr sz="2800"/>
            </a:p>
          </p:txBody>
        </p:sp>
        <p:cxnSp>
          <p:nvCxnSpPr>
            <p:cNvPr id="1316" name="Google Shape;1316;p118"/>
            <p:cNvCxnSpPr>
              <a:stCxn id="1311" idx="2"/>
              <a:endCxn id="1302" idx="0"/>
            </p:cNvCxnSpPr>
            <p:nvPr/>
          </p:nvCxnSpPr>
          <p:spPr>
            <a:xfrm flipH="1">
              <a:off x="8558527" y="1804676"/>
              <a:ext cx="7500" cy="1480800"/>
            </a:xfrm>
            <a:prstGeom prst="straightConnector1">
              <a:avLst/>
            </a:prstGeom>
            <a:noFill/>
            <a:ln cap="flat" cmpd="sng" w="9525">
              <a:solidFill>
                <a:srgbClr val="7F7F7F"/>
              </a:solidFill>
              <a:prstDash val="solid"/>
              <a:miter lim="800000"/>
              <a:headEnd len="sm" w="sm" type="none"/>
              <a:tailEnd len="med" w="med" type="triangle"/>
            </a:ln>
          </p:spPr>
        </p:cxnSp>
        <p:sp>
          <p:nvSpPr>
            <p:cNvPr id="1317" name="Google Shape;1317;p118"/>
            <p:cNvSpPr txBox="1"/>
            <p:nvPr/>
          </p:nvSpPr>
          <p:spPr>
            <a:xfrm>
              <a:off x="8003858" y="2201813"/>
              <a:ext cx="1901400" cy="307800"/>
            </a:xfrm>
            <a:prstGeom prst="rect">
              <a:avLst/>
            </a:prstGeom>
            <a:solidFill>
              <a:schemeClr val="lt1"/>
            </a:solidFill>
            <a:ln>
              <a:noFill/>
            </a:ln>
          </p:spPr>
          <p:txBody>
            <a:bodyPr anchorCtr="0" anchor="t" bIns="91400" lIns="182850" spcFirstLastPara="1" rIns="182850" wrap="square" tIns="91400">
              <a:noAutofit/>
            </a:bodyPr>
            <a:lstStyle/>
            <a:p>
              <a:pPr indent="0" lvl="0" marL="0" marR="0" rtl="0" algn="l">
                <a:spcBef>
                  <a:spcPts val="0"/>
                </a:spcBef>
                <a:spcAft>
                  <a:spcPts val="0"/>
                </a:spcAft>
                <a:buNone/>
              </a:pPr>
              <a:r>
                <a:rPr lang="en-US" sz="2800">
                  <a:solidFill>
                    <a:schemeClr val="accent1"/>
                  </a:solidFill>
                  <a:latin typeface="Open Sans"/>
                  <a:ea typeface="Open Sans"/>
                  <a:cs typeface="Open Sans"/>
                  <a:sym typeface="Open Sans"/>
                </a:rPr>
                <a:t>1. Local Region Read</a:t>
              </a:r>
              <a:endParaRPr sz="2800"/>
            </a:p>
          </p:txBody>
        </p:sp>
        <p:cxnSp>
          <p:nvCxnSpPr>
            <p:cNvPr id="1318" name="Google Shape;1318;p118"/>
            <p:cNvCxnSpPr>
              <a:stCxn id="1311" idx="2"/>
              <a:endCxn id="1292" idx="0"/>
            </p:cNvCxnSpPr>
            <p:nvPr/>
          </p:nvCxnSpPr>
          <p:spPr>
            <a:xfrm flipH="1">
              <a:off x="4483027" y="1804676"/>
              <a:ext cx="4083000" cy="2510100"/>
            </a:xfrm>
            <a:prstGeom prst="straightConnector1">
              <a:avLst/>
            </a:prstGeom>
            <a:noFill/>
            <a:ln cap="flat" cmpd="sng" w="9525">
              <a:solidFill>
                <a:srgbClr val="7F7F7F"/>
              </a:solidFill>
              <a:prstDash val="solid"/>
              <a:miter lim="800000"/>
              <a:headEnd len="sm" w="sm" type="none"/>
              <a:tailEnd len="med" w="med" type="triangle"/>
            </a:ln>
          </p:spPr>
        </p:cxnSp>
        <p:sp>
          <p:nvSpPr>
            <p:cNvPr id="1319" name="Google Shape;1319;p118"/>
            <p:cNvSpPr txBox="1"/>
            <p:nvPr/>
          </p:nvSpPr>
          <p:spPr>
            <a:xfrm>
              <a:off x="6439169" y="2437160"/>
              <a:ext cx="1561200" cy="307800"/>
            </a:xfrm>
            <a:prstGeom prst="rect">
              <a:avLst/>
            </a:prstGeom>
            <a:solidFill>
              <a:schemeClr val="lt1"/>
            </a:solidFill>
            <a:ln>
              <a:noFill/>
            </a:ln>
          </p:spPr>
          <p:txBody>
            <a:bodyPr anchorCtr="0" anchor="t" bIns="91400" lIns="182850" spcFirstLastPara="1" rIns="182850" wrap="square" tIns="91400">
              <a:noAutofit/>
            </a:bodyPr>
            <a:lstStyle/>
            <a:p>
              <a:pPr indent="0" lvl="0" marL="0" marR="0" rtl="0" algn="l">
                <a:spcBef>
                  <a:spcPts val="0"/>
                </a:spcBef>
                <a:spcAft>
                  <a:spcPts val="0"/>
                </a:spcAft>
                <a:buNone/>
              </a:pPr>
              <a:r>
                <a:rPr lang="en-US" sz="2800">
                  <a:solidFill>
                    <a:schemeClr val="accent1"/>
                  </a:solidFill>
                  <a:latin typeface="Open Sans"/>
                  <a:ea typeface="Open Sans"/>
                  <a:cs typeface="Open Sans"/>
                  <a:sym typeface="Open Sans"/>
                </a:rPr>
                <a:t>2. Follower Read</a:t>
              </a:r>
              <a:endParaRPr sz="2800"/>
            </a:p>
          </p:txBody>
        </p:sp>
      </p:grpSp>
      <p:sp>
        <p:nvSpPr>
          <p:cNvPr id="1320" name="Google Shape;1320;p118"/>
          <p:cNvSpPr/>
          <p:nvPr/>
        </p:nvSpPr>
        <p:spPr>
          <a:xfrm flipH="1" rot="10800000">
            <a:off x="10208716" y="8264298"/>
            <a:ext cx="3393000" cy="713400"/>
          </a:xfrm>
          <a:prstGeom prst="rightArrow">
            <a:avLst>
              <a:gd fmla="val 47332" name="adj1"/>
              <a:gd fmla="val 50000" name="adj2"/>
            </a:avLst>
          </a:prstGeom>
          <a:solidFill>
            <a:srgbClr val="AEABAB"/>
          </a:solidFill>
          <a:ln>
            <a:noFill/>
          </a:ln>
        </p:spPr>
        <p:txBody>
          <a:bodyPr anchorCtr="0" anchor="ctr" bIns="91400" lIns="182850" spcFirstLastPara="1" rIns="182850" wrap="square" tIns="91400">
            <a:noAutofit/>
          </a:bodyPr>
          <a:lstStyle/>
          <a:p>
            <a:pPr indent="0" lvl="0" marL="0" marR="0" rtl="0" algn="ctr">
              <a:spcBef>
                <a:spcPts val="0"/>
              </a:spcBef>
              <a:spcAft>
                <a:spcPts val="0"/>
              </a:spcAft>
              <a:buNone/>
            </a:pPr>
            <a:r>
              <a:t/>
            </a:r>
            <a:endParaRPr sz="3600">
              <a:solidFill>
                <a:schemeClr val="lt1"/>
              </a:solidFill>
              <a:latin typeface="Helvetica Neue"/>
              <a:ea typeface="Helvetica Neue"/>
              <a:cs typeface="Helvetica Neue"/>
              <a:sym typeface="Helvetica Neue"/>
            </a:endParaRPr>
          </a:p>
        </p:txBody>
      </p:sp>
      <p:sp>
        <p:nvSpPr>
          <p:cNvPr id="1321" name="Google Shape;1321;p118"/>
          <p:cNvSpPr txBox="1"/>
          <p:nvPr/>
        </p:nvSpPr>
        <p:spPr>
          <a:xfrm>
            <a:off x="10265016" y="8892980"/>
            <a:ext cx="3280200" cy="615600"/>
          </a:xfrm>
          <a:prstGeom prst="rect">
            <a:avLst/>
          </a:prstGeom>
          <a:noFill/>
          <a:ln>
            <a:noFill/>
          </a:ln>
        </p:spPr>
        <p:txBody>
          <a:bodyPr anchorCtr="0" anchor="t" bIns="91400" lIns="182850" spcFirstLastPara="1" rIns="182850" wrap="square" tIns="91400">
            <a:noAutofit/>
          </a:bodyPr>
          <a:lstStyle/>
          <a:p>
            <a:pPr indent="0" lvl="0" marL="0" marR="0" rtl="0" algn="l">
              <a:spcBef>
                <a:spcPts val="0"/>
              </a:spcBef>
              <a:spcAft>
                <a:spcPts val="0"/>
              </a:spcAft>
              <a:buNone/>
            </a:pPr>
            <a:r>
              <a:rPr lang="en-US" sz="2800">
                <a:solidFill>
                  <a:srgbClr val="202951"/>
                </a:solidFill>
                <a:latin typeface="Open Sans"/>
                <a:ea typeface="Open Sans"/>
                <a:cs typeface="Open Sans"/>
                <a:sym typeface="Open Sans"/>
              </a:rPr>
              <a:t>Async Replication</a:t>
            </a:r>
            <a:endParaRPr sz="2800">
              <a:solidFill>
                <a:srgbClr val="202951"/>
              </a:solidFill>
              <a:latin typeface="Open Sans"/>
              <a:ea typeface="Open Sans"/>
              <a:cs typeface="Open Sans"/>
              <a:sym typeface="Open Sans"/>
            </a:endParaRPr>
          </a:p>
        </p:txBody>
      </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06"/>
                                        </p:tgtEl>
                                        <p:attrNameLst>
                                          <p:attrName>style.visibility</p:attrName>
                                        </p:attrNameLst>
                                      </p:cBhvr>
                                      <p:to>
                                        <p:strVal val="visible"/>
                                      </p:to>
                                    </p:set>
                                    <p:animEffect filter="fade" transition="in">
                                      <p:cBhvr>
                                        <p:cTn dur="500"/>
                                        <p:tgtEl>
                                          <p:spTgt spid="1306"/>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310"/>
                                        </p:tgtEl>
                                        <p:attrNameLst>
                                          <p:attrName>style.visibility</p:attrName>
                                        </p:attrNameLst>
                                      </p:cBhvr>
                                      <p:to>
                                        <p:strVal val="visible"/>
                                      </p:to>
                                    </p:set>
                                    <p:animEffect filter="fade" transition="in">
                                      <p:cBhvr>
                                        <p:cTn dur="500"/>
                                        <p:tgtEl>
                                          <p:spTgt spid="131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13"/>
                                        </p:tgtEl>
                                        <p:attrNameLst>
                                          <p:attrName>style.visibility</p:attrName>
                                        </p:attrNameLst>
                                      </p:cBhvr>
                                      <p:to>
                                        <p:strVal val="visible"/>
                                      </p:to>
                                    </p:set>
                                    <p:animEffect filter="fade" transition="in">
                                      <p:cBhvr>
                                        <p:cTn dur="500"/>
                                        <p:tgtEl>
                                          <p:spTgt spid="131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5" name="Shape 1325"/>
        <p:cNvGrpSpPr/>
        <p:nvPr/>
      </p:nvGrpSpPr>
      <p:grpSpPr>
        <a:xfrm>
          <a:off x="0" y="0"/>
          <a:ext cx="0" cy="0"/>
          <a:chOff x="0" y="0"/>
          <a:chExt cx="0" cy="0"/>
        </a:xfrm>
      </p:grpSpPr>
      <p:sp>
        <p:nvSpPr>
          <p:cNvPr id="1326" name="Google Shape;1326;p119"/>
          <p:cNvSpPr txBox="1"/>
          <p:nvPr>
            <p:ph type="title"/>
          </p:nvPr>
        </p:nvSpPr>
        <p:spPr>
          <a:xfrm>
            <a:off x="862701" y="449447"/>
            <a:ext cx="22664700" cy="1694400"/>
          </a:xfrm>
          <a:prstGeom prst="rect">
            <a:avLst/>
          </a:prstGeom>
          <a:no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101128"/>
              </a:buClr>
              <a:buSzPts val="8000"/>
              <a:buFont typeface="Proxima Nova"/>
              <a:buNone/>
            </a:pPr>
            <a:r>
              <a:rPr lang="en-US"/>
              <a:t>Kronos Marketplace demo</a:t>
            </a:r>
            <a:endParaRPr/>
          </a:p>
        </p:txBody>
      </p:sp>
      <p:sp>
        <p:nvSpPr>
          <p:cNvPr id="1327" name="Google Shape;1327;p119"/>
          <p:cNvSpPr txBox="1"/>
          <p:nvPr>
            <p:ph idx="1" type="body"/>
          </p:nvPr>
        </p:nvSpPr>
        <p:spPr>
          <a:xfrm>
            <a:off x="859651" y="2496217"/>
            <a:ext cx="22664700" cy="9051900"/>
          </a:xfrm>
          <a:prstGeom prst="rect">
            <a:avLst/>
          </a:prstGeom>
          <a:noFill/>
          <a:ln>
            <a:noFill/>
          </a:ln>
        </p:spPr>
        <p:txBody>
          <a:bodyPr anchorCtr="0" anchor="t" bIns="121900" lIns="121900" spcFirstLastPara="1" rIns="121900" wrap="square" tIns="121900">
            <a:noAutofit/>
          </a:bodyPr>
          <a:lstStyle/>
          <a:p>
            <a:pPr indent="0" lvl="0" marL="0" marR="0" rtl="0" algn="l">
              <a:lnSpc>
                <a:spcPct val="100000"/>
              </a:lnSpc>
              <a:spcBef>
                <a:spcPts val="1100"/>
              </a:spcBef>
              <a:spcAft>
                <a:spcPts val="0"/>
              </a:spcAft>
              <a:buNone/>
            </a:pPr>
            <a:r>
              <a:rPr lang="en-US">
                <a:solidFill>
                  <a:srgbClr val="4D4E5F"/>
                </a:solidFill>
              </a:rPr>
              <a:t>Product queries</a:t>
            </a:r>
            <a:endParaRPr>
              <a:solidFill>
                <a:srgbClr val="4D4E5F"/>
              </a:solidFill>
            </a:endParaRPr>
          </a:p>
          <a:p>
            <a:pPr indent="0" lvl="0" marL="0" marR="0" rtl="0" algn="l">
              <a:lnSpc>
                <a:spcPct val="100000"/>
              </a:lnSpc>
              <a:spcBef>
                <a:spcPts val="1100"/>
              </a:spcBef>
              <a:spcAft>
                <a:spcPts val="0"/>
              </a:spcAft>
              <a:buNone/>
            </a:pPr>
            <a:r>
              <a:rPr lang="en-US">
                <a:solidFill>
                  <a:srgbClr val="4D4E5F"/>
                </a:solidFill>
              </a:rPr>
              <a:t>Secondary Indexes</a:t>
            </a:r>
            <a:endParaRPr>
              <a:solidFill>
                <a:srgbClr val="4D4E5F"/>
              </a:solidFill>
            </a:endParaRPr>
          </a:p>
          <a:p>
            <a:pPr indent="0" lvl="0" marL="0" marR="0" rtl="0" algn="l">
              <a:lnSpc>
                <a:spcPct val="100000"/>
              </a:lnSpc>
              <a:spcBef>
                <a:spcPts val="1100"/>
              </a:spcBef>
              <a:spcAft>
                <a:spcPts val="0"/>
              </a:spcAft>
              <a:buNone/>
            </a:pPr>
            <a:r>
              <a:rPr lang="en-US">
                <a:solidFill>
                  <a:srgbClr val="4D4E5F"/>
                </a:solidFill>
              </a:rPr>
              <a:t>Checkout Transactions</a:t>
            </a:r>
            <a:endParaRPr>
              <a:solidFill>
                <a:srgbClr val="4D4E5F"/>
              </a:solidFill>
            </a:endParaRPr>
          </a:p>
          <a:p>
            <a:pPr indent="0" lvl="0" marL="0" marR="0" rtl="0" algn="l">
              <a:lnSpc>
                <a:spcPct val="100000"/>
              </a:lnSpc>
              <a:spcBef>
                <a:spcPts val="1100"/>
              </a:spcBef>
              <a:spcAft>
                <a:spcPts val="0"/>
              </a:spcAft>
              <a:buNone/>
            </a:pPr>
            <a:r>
              <a:rPr lang="en-US">
                <a:solidFill>
                  <a:srgbClr val="4D4E5F"/>
                </a:solidFill>
              </a:rPr>
              <a:t>Scalability - Load Tester</a:t>
            </a:r>
            <a:endParaRPr>
              <a:solidFill>
                <a:srgbClr val="4D4E5F"/>
              </a:solidFill>
            </a:endParaRPr>
          </a:p>
          <a:p>
            <a:pPr indent="0" lvl="0" marL="0" marR="0" rtl="0" algn="l">
              <a:lnSpc>
                <a:spcPct val="100000"/>
              </a:lnSpc>
              <a:spcBef>
                <a:spcPts val="1100"/>
              </a:spcBef>
              <a:spcAft>
                <a:spcPts val="0"/>
              </a:spcAft>
              <a:buNone/>
            </a:pPr>
            <a:r>
              <a:t/>
            </a:r>
            <a:endParaRPr>
              <a:solidFill>
                <a:srgbClr val="4D4E5F"/>
              </a:solidFill>
            </a:endParaRPr>
          </a:p>
        </p:txBody>
      </p:sp>
      <p:sp>
        <p:nvSpPr>
          <p:cNvPr id="1328" name="Google Shape;1328;p119"/>
          <p:cNvSpPr/>
          <p:nvPr/>
        </p:nvSpPr>
        <p:spPr>
          <a:xfrm>
            <a:off x="23628892" y="12693696"/>
            <a:ext cx="389400" cy="523200"/>
          </a:xfrm>
          <a:prstGeom prst="rect">
            <a:avLst/>
          </a:prstGeom>
          <a:noFill/>
          <a:ln>
            <a:noFill/>
          </a:ln>
        </p:spPr>
        <p:txBody>
          <a:bodyPr anchorCtr="0" anchor="ctr" bIns="121900" lIns="121900" spcFirstLastPara="1" rIns="121900" wrap="square" tIns="121900">
            <a:noAutofit/>
          </a:bodyPr>
          <a:lstStyle/>
          <a:p>
            <a:pPr indent="0" lvl="0" marL="0" marR="0" rtl="0" algn="r">
              <a:lnSpc>
                <a:spcPct val="100000"/>
              </a:lnSpc>
              <a:spcBef>
                <a:spcPts val="0"/>
              </a:spcBef>
              <a:spcAft>
                <a:spcPts val="0"/>
              </a:spcAft>
              <a:buClr>
                <a:srgbClr val="A3A4B5"/>
              </a:buClr>
              <a:buSzPts val="1800"/>
              <a:buFont typeface="Proxima Nova"/>
              <a:buNone/>
            </a:pPr>
            <a:fld id="{00000000-1234-1234-1234-123412341234}" type="slidenum">
              <a:rPr b="0" i="0" lang="en-US" sz="1800" u="none" cap="none" strike="noStrike">
                <a:solidFill>
                  <a:srgbClr val="A3A4B5"/>
                </a:solidFill>
                <a:latin typeface="Proxima Nova"/>
                <a:ea typeface="Proxima Nova"/>
                <a:cs typeface="Proxima Nova"/>
                <a:sym typeface="Proxima Nova"/>
              </a:rPr>
              <a:t>‹#›</a:t>
            </a:fld>
            <a:r>
              <a:rPr b="0" i="0" lang="en-US" sz="1800" u="none" cap="none" strike="noStrike">
                <a:solidFill>
                  <a:srgbClr val="A3A4B5"/>
                </a:solidFill>
                <a:latin typeface="Proxima Nova"/>
                <a:ea typeface="Proxima Nova"/>
                <a:cs typeface="Proxima Nova"/>
                <a:sym typeface="Proxima Nova"/>
              </a:rPr>
              <a:t>￼</a:t>
            </a:r>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2" name="Shape 1332"/>
        <p:cNvGrpSpPr/>
        <p:nvPr/>
      </p:nvGrpSpPr>
      <p:grpSpPr>
        <a:xfrm>
          <a:off x="0" y="0"/>
          <a:ext cx="0" cy="0"/>
          <a:chOff x="0" y="0"/>
          <a:chExt cx="0" cy="0"/>
        </a:xfrm>
      </p:grpSpPr>
      <p:sp>
        <p:nvSpPr>
          <p:cNvPr id="1333" name="Google Shape;1333;p120"/>
          <p:cNvSpPr txBox="1"/>
          <p:nvPr>
            <p:ph type="title"/>
          </p:nvPr>
        </p:nvSpPr>
        <p:spPr>
          <a:xfrm>
            <a:off x="674910" y="549280"/>
            <a:ext cx="23021400" cy="1668600"/>
          </a:xfrm>
          <a:prstGeom prst="rect">
            <a:avLst/>
          </a:prstGeom>
          <a:noFill/>
          <a:ln>
            <a:noFill/>
          </a:ln>
        </p:spPr>
        <p:txBody>
          <a:bodyPr anchorCtr="0" anchor="t" bIns="91400" lIns="182850" spcFirstLastPara="1" rIns="182850" wrap="square" tIns="91400">
            <a:noAutofit/>
          </a:bodyPr>
          <a:lstStyle/>
          <a:p>
            <a:pPr indent="0" lvl="0" marL="0" marR="0" rtl="0" algn="l">
              <a:lnSpc>
                <a:spcPct val="85000"/>
              </a:lnSpc>
              <a:spcBef>
                <a:spcPts val="0"/>
              </a:spcBef>
              <a:spcAft>
                <a:spcPts val="0"/>
              </a:spcAft>
              <a:buClr>
                <a:schemeClr val="dk2"/>
              </a:buClr>
              <a:buSzPts val="8000"/>
              <a:buFont typeface="Montserrat"/>
              <a:buNone/>
            </a:pPr>
            <a:r>
              <a:rPr b="0" i="0" lang="en-US" sz="8000" u="none" cap="none" strike="noStrike">
                <a:solidFill>
                  <a:schemeClr val="dk2"/>
                </a:solidFill>
                <a:latin typeface="Montserrat"/>
                <a:ea typeface="Montserrat"/>
                <a:cs typeface="Montserrat"/>
                <a:sym typeface="Montserrat"/>
              </a:rPr>
              <a:t>Native JSON Data Type</a:t>
            </a:r>
            <a:br>
              <a:rPr b="0" i="0" lang="en-US" sz="8000" u="none" cap="none" strike="noStrike">
                <a:solidFill>
                  <a:schemeClr val="dk2"/>
                </a:solidFill>
                <a:latin typeface="Montserrat"/>
                <a:ea typeface="Montserrat"/>
                <a:cs typeface="Montserrat"/>
                <a:sym typeface="Montserrat"/>
              </a:rPr>
            </a:br>
            <a:r>
              <a:rPr b="0" i="0" lang="en-US" sz="4300" u="none" cap="none" strike="noStrike">
                <a:solidFill>
                  <a:srgbClr val="F75820"/>
                </a:solidFill>
                <a:latin typeface="Montserrat"/>
                <a:ea typeface="Montserrat"/>
                <a:cs typeface="Montserrat"/>
                <a:sym typeface="Montserrat"/>
              </a:rPr>
              <a:t>Modeling document &amp; flexible schema use-cases</a:t>
            </a:r>
            <a:endParaRPr b="0" i="0" sz="4300" u="none" cap="none" strike="noStrike">
              <a:solidFill>
                <a:schemeClr val="dk2"/>
              </a:solidFill>
              <a:latin typeface="Montserrat"/>
              <a:ea typeface="Montserrat"/>
              <a:cs typeface="Montserrat"/>
              <a:sym typeface="Montserrat"/>
            </a:endParaRPr>
          </a:p>
        </p:txBody>
      </p:sp>
      <p:sp>
        <p:nvSpPr>
          <p:cNvPr id="1334" name="Google Shape;1334;p120"/>
          <p:cNvSpPr txBox="1"/>
          <p:nvPr/>
        </p:nvSpPr>
        <p:spPr>
          <a:xfrm>
            <a:off x="21989492" y="460264"/>
            <a:ext cx="2026800" cy="923400"/>
          </a:xfrm>
          <a:prstGeom prst="rect">
            <a:avLst/>
          </a:prstGeom>
          <a:solidFill>
            <a:schemeClr val="accent1"/>
          </a:solidFill>
          <a:ln>
            <a:noFill/>
          </a:ln>
        </p:spPr>
        <p:txBody>
          <a:bodyPr anchorCtr="0" anchor="t" bIns="91400" lIns="182850" spcFirstLastPara="1" rIns="182850" wrap="square" tIns="91400">
            <a:noAutofit/>
          </a:bodyPr>
          <a:lstStyle/>
          <a:p>
            <a:pPr indent="0" lvl="0" marL="0" marR="0" rtl="0" algn="l">
              <a:spcBef>
                <a:spcPts val="0"/>
              </a:spcBef>
              <a:spcAft>
                <a:spcPts val="0"/>
              </a:spcAft>
              <a:buNone/>
            </a:pPr>
            <a:r>
              <a:rPr b="1" lang="en-US" sz="4800">
                <a:solidFill>
                  <a:schemeClr val="lt1"/>
                </a:solidFill>
                <a:latin typeface="Avenir"/>
                <a:ea typeface="Avenir"/>
                <a:cs typeface="Avenir"/>
                <a:sym typeface="Avenir"/>
              </a:rPr>
              <a:t>YCQL</a:t>
            </a:r>
            <a:endParaRPr sz="2800"/>
          </a:p>
        </p:txBody>
      </p:sp>
      <p:pic>
        <p:nvPicPr>
          <p:cNvPr id="1335" name="Google Shape;1335;p120"/>
          <p:cNvPicPr preferRelativeResize="0"/>
          <p:nvPr/>
        </p:nvPicPr>
        <p:blipFill rotWithShape="1">
          <a:blip r:embed="rId3">
            <a:alphaModFix/>
          </a:blip>
          <a:srcRect b="0" l="0" r="0" t="0"/>
          <a:stretch/>
        </p:blipFill>
        <p:spPr>
          <a:xfrm>
            <a:off x="1060546" y="4026646"/>
            <a:ext cx="22250400" cy="8432800"/>
          </a:xfrm>
          <a:prstGeom prst="rect">
            <a:avLst/>
          </a:prstGeom>
          <a:noFill/>
          <a:ln>
            <a:noFill/>
          </a:ln>
        </p:spPr>
      </p:pic>
      <p:pic>
        <p:nvPicPr>
          <p:cNvPr id="1336" name="Google Shape;1336;p120"/>
          <p:cNvPicPr preferRelativeResize="0"/>
          <p:nvPr/>
        </p:nvPicPr>
        <p:blipFill rotWithShape="1">
          <a:blip r:embed="rId4">
            <a:alphaModFix/>
          </a:blip>
          <a:srcRect b="0" l="0" r="0" t="0"/>
          <a:stretch/>
        </p:blipFill>
        <p:spPr>
          <a:xfrm>
            <a:off x="1060546" y="2443200"/>
            <a:ext cx="16357600" cy="116840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0" name="Shape 1340"/>
        <p:cNvGrpSpPr/>
        <p:nvPr/>
      </p:nvGrpSpPr>
      <p:grpSpPr>
        <a:xfrm>
          <a:off x="0" y="0"/>
          <a:ext cx="0" cy="0"/>
          <a:chOff x="0" y="0"/>
          <a:chExt cx="0" cy="0"/>
        </a:xfrm>
      </p:grpSpPr>
      <p:sp>
        <p:nvSpPr>
          <p:cNvPr id="1341" name="Google Shape;1341;p121"/>
          <p:cNvSpPr txBox="1"/>
          <p:nvPr>
            <p:ph type="title"/>
          </p:nvPr>
        </p:nvSpPr>
        <p:spPr>
          <a:xfrm>
            <a:off x="674910" y="549280"/>
            <a:ext cx="23021400" cy="1668600"/>
          </a:xfrm>
          <a:prstGeom prst="rect">
            <a:avLst/>
          </a:prstGeom>
          <a:noFill/>
          <a:ln>
            <a:noFill/>
          </a:ln>
        </p:spPr>
        <p:txBody>
          <a:bodyPr anchorCtr="0" anchor="t" bIns="91400" lIns="182850" spcFirstLastPara="1" rIns="182850" wrap="square" tIns="91400">
            <a:noAutofit/>
          </a:bodyPr>
          <a:lstStyle/>
          <a:p>
            <a:pPr indent="0" lvl="0" marL="0" marR="0" rtl="0" algn="l">
              <a:lnSpc>
                <a:spcPct val="85000"/>
              </a:lnSpc>
              <a:spcBef>
                <a:spcPts val="0"/>
              </a:spcBef>
              <a:spcAft>
                <a:spcPts val="0"/>
              </a:spcAft>
              <a:buClr>
                <a:schemeClr val="dk2"/>
              </a:buClr>
              <a:buSzPts val="8000"/>
              <a:buFont typeface="Montserrat"/>
              <a:buNone/>
            </a:pPr>
            <a:r>
              <a:rPr b="0" i="0" lang="en-US" sz="8000" u="none" cap="none" strike="noStrike">
                <a:solidFill>
                  <a:schemeClr val="dk2"/>
                </a:solidFill>
                <a:latin typeface="Montserrat"/>
                <a:ea typeface="Montserrat"/>
                <a:cs typeface="Montserrat"/>
                <a:sym typeface="Montserrat"/>
              </a:rPr>
              <a:t>Auto Data Expiry with TTL</a:t>
            </a:r>
            <a:br>
              <a:rPr b="0" i="0" lang="en-US" sz="8000" u="none" cap="none" strike="noStrike">
                <a:solidFill>
                  <a:schemeClr val="dk2"/>
                </a:solidFill>
                <a:latin typeface="Montserrat"/>
                <a:ea typeface="Montserrat"/>
                <a:cs typeface="Montserrat"/>
                <a:sym typeface="Montserrat"/>
              </a:rPr>
            </a:br>
            <a:r>
              <a:rPr b="0" i="0" lang="en-US" sz="4300" u="none" cap="none" strike="noStrike">
                <a:solidFill>
                  <a:srgbClr val="F75820"/>
                </a:solidFill>
                <a:latin typeface="Montserrat"/>
                <a:ea typeface="Montserrat"/>
                <a:cs typeface="Montserrat"/>
                <a:sym typeface="Montserrat"/>
              </a:rPr>
              <a:t>Database tracks and expires older data</a:t>
            </a:r>
            <a:endParaRPr b="0" i="0" sz="4300" u="none" cap="none" strike="noStrike">
              <a:solidFill>
                <a:schemeClr val="dk2"/>
              </a:solidFill>
              <a:latin typeface="Montserrat"/>
              <a:ea typeface="Montserrat"/>
              <a:cs typeface="Montserrat"/>
              <a:sym typeface="Montserrat"/>
            </a:endParaRPr>
          </a:p>
        </p:txBody>
      </p:sp>
      <p:sp>
        <p:nvSpPr>
          <p:cNvPr id="1342" name="Google Shape;1342;p121"/>
          <p:cNvSpPr txBox="1"/>
          <p:nvPr/>
        </p:nvSpPr>
        <p:spPr>
          <a:xfrm>
            <a:off x="19878286" y="460264"/>
            <a:ext cx="2026800" cy="923400"/>
          </a:xfrm>
          <a:prstGeom prst="rect">
            <a:avLst/>
          </a:prstGeom>
          <a:solidFill>
            <a:schemeClr val="accent1"/>
          </a:solidFill>
          <a:ln>
            <a:noFill/>
          </a:ln>
        </p:spPr>
        <p:txBody>
          <a:bodyPr anchorCtr="0" anchor="t" bIns="91400" lIns="182850" spcFirstLastPara="1" rIns="182850" wrap="square" tIns="91400">
            <a:noAutofit/>
          </a:bodyPr>
          <a:lstStyle/>
          <a:p>
            <a:pPr indent="0" lvl="0" marL="0" marR="0" rtl="0" algn="l">
              <a:spcBef>
                <a:spcPts val="0"/>
              </a:spcBef>
              <a:spcAft>
                <a:spcPts val="0"/>
              </a:spcAft>
              <a:buNone/>
            </a:pPr>
            <a:r>
              <a:rPr b="1" lang="en-US" sz="4800">
                <a:solidFill>
                  <a:schemeClr val="lt1"/>
                </a:solidFill>
                <a:latin typeface="Avenir"/>
                <a:ea typeface="Avenir"/>
                <a:cs typeface="Avenir"/>
                <a:sym typeface="Avenir"/>
              </a:rPr>
              <a:t>YCQL</a:t>
            </a:r>
            <a:endParaRPr sz="2800"/>
          </a:p>
        </p:txBody>
      </p:sp>
      <p:pic>
        <p:nvPicPr>
          <p:cNvPr id="1343" name="Google Shape;1343;p121"/>
          <p:cNvPicPr preferRelativeResize="0"/>
          <p:nvPr/>
        </p:nvPicPr>
        <p:blipFill rotWithShape="1">
          <a:blip r:embed="rId3">
            <a:alphaModFix/>
          </a:blip>
          <a:srcRect b="0" l="0" r="0" t="0"/>
          <a:stretch/>
        </p:blipFill>
        <p:spPr>
          <a:xfrm>
            <a:off x="674910" y="3315464"/>
            <a:ext cx="10580277" cy="7758949"/>
          </a:xfrm>
          <a:prstGeom prst="rect">
            <a:avLst/>
          </a:prstGeom>
          <a:noFill/>
          <a:ln>
            <a:noFill/>
          </a:ln>
          <a:effectLst>
            <a:outerShdw blurRad="292100" rotWithShape="0" algn="tl" dir="2700000" dist="139700">
              <a:srgbClr val="333333">
                <a:alpha val="64709"/>
              </a:srgbClr>
            </a:outerShdw>
          </a:effectLst>
        </p:spPr>
      </p:pic>
      <p:sp>
        <p:nvSpPr>
          <p:cNvPr id="1344" name="Google Shape;1344;p121"/>
          <p:cNvSpPr txBox="1"/>
          <p:nvPr/>
        </p:nvSpPr>
        <p:spPr>
          <a:xfrm>
            <a:off x="21989492" y="473806"/>
            <a:ext cx="2122800" cy="923400"/>
          </a:xfrm>
          <a:prstGeom prst="rect">
            <a:avLst/>
          </a:prstGeom>
          <a:solidFill>
            <a:schemeClr val="accent1"/>
          </a:solidFill>
          <a:ln>
            <a:noFill/>
          </a:ln>
        </p:spPr>
        <p:txBody>
          <a:bodyPr anchorCtr="0" anchor="t" bIns="91400" lIns="182850" spcFirstLastPara="1" rIns="182850" wrap="square" tIns="91400">
            <a:noAutofit/>
          </a:bodyPr>
          <a:lstStyle/>
          <a:p>
            <a:pPr indent="0" lvl="0" marL="0" marR="0" rtl="0" algn="l">
              <a:spcBef>
                <a:spcPts val="0"/>
              </a:spcBef>
              <a:spcAft>
                <a:spcPts val="0"/>
              </a:spcAft>
              <a:buNone/>
            </a:pPr>
            <a:r>
              <a:rPr b="1" lang="en-US" sz="4800">
                <a:solidFill>
                  <a:schemeClr val="lt1"/>
                </a:solidFill>
                <a:latin typeface="Avenir"/>
                <a:ea typeface="Avenir"/>
                <a:cs typeface="Avenir"/>
                <a:sym typeface="Avenir"/>
              </a:rPr>
              <a:t>YEDIS</a:t>
            </a:r>
            <a:endParaRPr sz="2800"/>
          </a:p>
        </p:txBody>
      </p:sp>
      <p:pic>
        <p:nvPicPr>
          <p:cNvPr id="1345" name="Google Shape;1345;p121"/>
          <p:cNvPicPr preferRelativeResize="0"/>
          <p:nvPr/>
        </p:nvPicPr>
        <p:blipFill rotWithShape="1">
          <a:blip r:embed="rId4">
            <a:alphaModFix/>
          </a:blip>
          <a:srcRect b="0" l="0" r="0" t="0"/>
          <a:stretch/>
        </p:blipFill>
        <p:spPr>
          <a:xfrm>
            <a:off x="12510810" y="9995050"/>
            <a:ext cx="6324600" cy="1193800"/>
          </a:xfrm>
          <a:prstGeom prst="rect">
            <a:avLst/>
          </a:prstGeom>
          <a:noFill/>
          <a:ln>
            <a:noFill/>
          </a:ln>
        </p:spPr>
      </p:pic>
      <p:pic>
        <p:nvPicPr>
          <p:cNvPr id="1346" name="Google Shape;1346;p121"/>
          <p:cNvPicPr preferRelativeResize="0"/>
          <p:nvPr/>
        </p:nvPicPr>
        <p:blipFill rotWithShape="1">
          <a:blip r:embed="rId5">
            <a:alphaModFix/>
          </a:blip>
          <a:srcRect b="0" l="0" r="0" t="0"/>
          <a:stretch/>
        </p:blipFill>
        <p:spPr>
          <a:xfrm>
            <a:off x="12510810" y="7004810"/>
            <a:ext cx="6324600" cy="1193800"/>
          </a:xfrm>
          <a:prstGeom prst="rect">
            <a:avLst/>
          </a:prstGeom>
          <a:noFill/>
          <a:ln>
            <a:noFill/>
          </a:ln>
        </p:spPr>
      </p:pic>
      <p:pic>
        <p:nvPicPr>
          <p:cNvPr id="1347" name="Google Shape;1347;p121"/>
          <p:cNvPicPr preferRelativeResize="0"/>
          <p:nvPr/>
        </p:nvPicPr>
        <p:blipFill rotWithShape="1">
          <a:blip r:embed="rId6">
            <a:alphaModFix/>
          </a:blip>
          <a:srcRect b="0" l="0" r="0" t="0"/>
          <a:stretch/>
        </p:blipFill>
        <p:spPr>
          <a:xfrm>
            <a:off x="12510810" y="4014572"/>
            <a:ext cx="11601699" cy="1193800"/>
          </a:xfrm>
          <a:prstGeom prst="rect">
            <a:avLst/>
          </a:prstGeom>
          <a:noFill/>
          <a:ln>
            <a:noFill/>
          </a:ln>
        </p:spPr>
      </p:pic>
      <p:sp>
        <p:nvSpPr>
          <p:cNvPr id="1348" name="Google Shape;1348;p121"/>
          <p:cNvSpPr txBox="1"/>
          <p:nvPr/>
        </p:nvSpPr>
        <p:spPr>
          <a:xfrm>
            <a:off x="12510810" y="6123112"/>
            <a:ext cx="5701800" cy="738600"/>
          </a:xfrm>
          <a:prstGeom prst="rect">
            <a:avLst/>
          </a:prstGeom>
          <a:noFill/>
          <a:ln>
            <a:noFill/>
          </a:ln>
        </p:spPr>
        <p:txBody>
          <a:bodyPr anchorCtr="0" anchor="t" bIns="91400" lIns="182850" spcFirstLastPara="1" rIns="182850" wrap="square" tIns="91400">
            <a:noAutofit/>
          </a:bodyPr>
          <a:lstStyle/>
          <a:p>
            <a:pPr indent="0" lvl="0" marL="0" marR="0" rtl="0" algn="l">
              <a:spcBef>
                <a:spcPts val="0"/>
              </a:spcBef>
              <a:spcAft>
                <a:spcPts val="0"/>
              </a:spcAft>
              <a:buNone/>
            </a:pPr>
            <a:r>
              <a:rPr lang="en-US" sz="3600">
                <a:solidFill>
                  <a:srgbClr val="202951"/>
                </a:solidFill>
                <a:latin typeface="Open Sans"/>
                <a:ea typeface="Open Sans"/>
                <a:cs typeface="Open Sans"/>
                <a:sym typeface="Open Sans"/>
              </a:rPr>
              <a:t>Query the key right away</a:t>
            </a:r>
            <a:endParaRPr sz="3600">
              <a:solidFill>
                <a:srgbClr val="202951"/>
              </a:solidFill>
              <a:latin typeface="Open Sans"/>
              <a:ea typeface="Open Sans"/>
              <a:cs typeface="Open Sans"/>
              <a:sym typeface="Open Sans"/>
            </a:endParaRPr>
          </a:p>
        </p:txBody>
      </p:sp>
      <p:sp>
        <p:nvSpPr>
          <p:cNvPr id="1349" name="Google Shape;1349;p121"/>
          <p:cNvSpPr txBox="1"/>
          <p:nvPr/>
        </p:nvSpPr>
        <p:spPr>
          <a:xfrm>
            <a:off x="12510810" y="9130772"/>
            <a:ext cx="7029000" cy="738600"/>
          </a:xfrm>
          <a:prstGeom prst="rect">
            <a:avLst/>
          </a:prstGeom>
          <a:noFill/>
          <a:ln>
            <a:noFill/>
          </a:ln>
        </p:spPr>
        <p:txBody>
          <a:bodyPr anchorCtr="0" anchor="t" bIns="91400" lIns="182850" spcFirstLastPara="1" rIns="182850" wrap="square" tIns="91400">
            <a:noAutofit/>
          </a:bodyPr>
          <a:lstStyle/>
          <a:p>
            <a:pPr indent="0" lvl="0" marL="0" marR="0" rtl="0" algn="l">
              <a:spcBef>
                <a:spcPts val="0"/>
              </a:spcBef>
              <a:spcAft>
                <a:spcPts val="0"/>
              </a:spcAft>
              <a:buNone/>
            </a:pPr>
            <a:r>
              <a:rPr lang="en-US" sz="3600">
                <a:solidFill>
                  <a:srgbClr val="202951"/>
                </a:solidFill>
                <a:latin typeface="Open Sans"/>
                <a:ea typeface="Open Sans"/>
                <a:cs typeface="Open Sans"/>
                <a:sym typeface="Open Sans"/>
              </a:rPr>
              <a:t>Query the key after 10 seconds</a:t>
            </a:r>
            <a:endParaRPr sz="2800"/>
          </a:p>
        </p:txBody>
      </p:sp>
      <p:sp>
        <p:nvSpPr>
          <p:cNvPr id="1350" name="Google Shape;1350;p121"/>
          <p:cNvSpPr txBox="1"/>
          <p:nvPr/>
        </p:nvSpPr>
        <p:spPr>
          <a:xfrm>
            <a:off x="12510810" y="3226448"/>
            <a:ext cx="7884600" cy="738600"/>
          </a:xfrm>
          <a:prstGeom prst="rect">
            <a:avLst/>
          </a:prstGeom>
          <a:noFill/>
          <a:ln>
            <a:noFill/>
          </a:ln>
        </p:spPr>
        <p:txBody>
          <a:bodyPr anchorCtr="0" anchor="t" bIns="91400" lIns="182850" spcFirstLastPara="1" rIns="182850" wrap="square" tIns="91400">
            <a:noAutofit/>
          </a:bodyPr>
          <a:lstStyle/>
          <a:p>
            <a:pPr indent="0" lvl="0" marL="0" marR="0" rtl="0" algn="l">
              <a:spcBef>
                <a:spcPts val="0"/>
              </a:spcBef>
              <a:spcAft>
                <a:spcPts val="0"/>
              </a:spcAft>
              <a:buNone/>
            </a:pPr>
            <a:r>
              <a:rPr lang="en-US" sz="3600">
                <a:solidFill>
                  <a:srgbClr val="202951"/>
                </a:solidFill>
                <a:latin typeface="Open Sans"/>
                <a:ea typeface="Open Sans"/>
                <a:cs typeface="Open Sans"/>
                <a:sym typeface="Open Sans"/>
              </a:rPr>
              <a:t>Write a key with a 10 second expiry</a:t>
            </a:r>
            <a:endParaRPr sz="3600">
              <a:solidFill>
                <a:srgbClr val="202951"/>
              </a:solidFill>
              <a:latin typeface="Open Sans"/>
              <a:ea typeface="Open Sans"/>
              <a:cs typeface="Open Sans"/>
              <a:sym typeface="Open Sans"/>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4" name="Shape 1354"/>
        <p:cNvGrpSpPr/>
        <p:nvPr/>
      </p:nvGrpSpPr>
      <p:grpSpPr>
        <a:xfrm>
          <a:off x="0" y="0"/>
          <a:ext cx="0" cy="0"/>
          <a:chOff x="0" y="0"/>
          <a:chExt cx="0" cy="0"/>
        </a:xfrm>
      </p:grpSpPr>
      <p:sp>
        <p:nvSpPr>
          <p:cNvPr id="1355" name="Google Shape;1355;p122"/>
          <p:cNvSpPr/>
          <p:nvPr/>
        </p:nvSpPr>
        <p:spPr>
          <a:xfrm>
            <a:off x="3552546" y="2513280"/>
            <a:ext cx="968400" cy="927600"/>
          </a:xfrm>
          <a:prstGeom prst="ellipse">
            <a:avLst/>
          </a:prstGeom>
          <a:solidFill>
            <a:srgbClr val="D5DCEB"/>
          </a:solidFill>
          <a:ln cap="flat" cmpd="sng" w="12700">
            <a:solidFill>
              <a:srgbClr val="002060"/>
            </a:solidFill>
            <a:prstDash val="solid"/>
            <a:miter lim="800000"/>
            <a:headEnd len="sm" w="sm" type="none"/>
            <a:tailEnd len="sm" w="sm" type="none"/>
          </a:ln>
        </p:spPr>
        <p:txBody>
          <a:bodyPr anchorCtr="0" anchor="ctr" bIns="91400" lIns="182850" spcFirstLastPara="1" rIns="182850" wrap="square" tIns="91400">
            <a:noAutofit/>
          </a:bodyPr>
          <a:lstStyle/>
          <a:p>
            <a:pPr indent="0" lvl="0" marL="0" marR="0" rtl="0" algn="ctr">
              <a:spcBef>
                <a:spcPts val="0"/>
              </a:spcBef>
              <a:spcAft>
                <a:spcPts val="0"/>
              </a:spcAft>
              <a:buNone/>
            </a:pPr>
            <a:r>
              <a:t/>
            </a:r>
            <a:endParaRPr sz="3600">
              <a:solidFill>
                <a:schemeClr val="lt1"/>
              </a:solidFill>
              <a:latin typeface="Helvetica Neue"/>
              <a:ea typeface="Helvetica Neue"/>
              <a:cs typeface="Helvetica Neue"/>
              <a:sym typeface="Helvetica Neue"/>
            </a:endParaRPr>
          </a:p>
        </p:txBody>
      </p:sp>
      <p:sp>
        <p:nvSpPr>
          <p:cNvPr id="1356" name="Google Shape;1356;p122"/>
          <p:cNvSpPr txBox="1"/>
          <p:nvPr>
            <p:ph type="title"/>
          </p:nvPr>
        </p:nvSpPr>
        <p:spPr>
          <a:xfrm>
            <a:off x="674910" y="549280"/>
            <a:ext cx="23021400" cy="1668600"/>
          </a:xfrm>
          <a:prstGeom prst="rect">
            <a:avLst/>
          </a:prstGeom>
          <a:noFill/>
          <a:ln>
            <a:noFill/>
          </a:ln>
        </p:spPr>
        <p:txBody>
          <a:bodyPr anchorCtr="0" anchor="t" bIns="91400" lIns="182850" spcFirstLastPara="1" rIns="182850" wrap="square" tIns="91400">
            <a:noAutofit/>
          </a:bodyPr>
          <a:lstStyle/>
          <a:p>
            <a:pPr indent="0" lvl="0" marL="0" marR="0" rtl="0" algn="l">
              <a:lnSpc>
                <a:spcPct val="85000"/>
              </a:lnSpc>
              <a:spcBef>
                <a:spcPts val="0"/>
              </a:spcBef>
              <a:spcAft>
                <a:spcPts val="0"/>
              </a:spcAft>
              <a:buClr>
                <a:schemeClr val="dk2"/>
              </a:buClr>
              <a:buSzPts val="8000"/>
              <a:buFont typeface="Montserrat"/>
              <a:buNone/>
            </a:pPr>
            <a:r>
              <a:rPr b="0" i="0" lang="en-US" sz="8000" u="none" cap="none" strike="noStrike">
                <a:solidFill>
                  <a:schemeClr val="dk2"/>
                </a:solidFill>
                <a:latin typeface="Montserrat"/>
                <a:ea typeface="Montserrat"/>
                <a:cs typeface="Montserrat"/>
                <a:sym typeface="Montserrat"/>
              </a:rPr>
              <a:t>Spark Integration for AI/ML</a:t>
            </a:r>
            <a:br>
              <a:rPr b="0" i="0" lang="en-US" sz="8000" u="none" cap="none" strike="noStrike">
                <a:solidFill>
                  <a:schemeClr val="dk2"/>
                </a:solidFill>
                <a:latin typeface="Montserrat"/>
                <a:ea typeface="Montserrat"/>
                <a:cs typeface="Montserrat"/>
                <a:sym typeface="Montserrat"/>
              </a:rPr>
            </a:br>
            <a:r>
              <a:rPr b="0" i="0" lang="en-US" sz="4300" u="none" cap="none" strike="noStrike">
                <a:solidFill>
                  <a:srgbClr val="F75820"/>
                </a:solidFill>
                <a:latin typeface="Montserrat"/>
                <a:ea typeface="Montserrat"/>
                <a:cs typeface="Montserrat"/>
                <a:sym typeface="Montserrat"/>
              </a:rPr>
              <a:t>Realtime analytics on top of transactional data without ETL</a:t>
            </a:r>
            <a:endParaRPr b="0" i="0" sz="4300" u="none" cap="none" strike="noStrike">
              <a:solidFill>
                <a:schemeClr val="dk2"/>
              </a:solidFill>
              <a:latin typeface="Montserrat"/>
              <a:ea typeface="Montserrat"/>
              <a:cs typeface="Montserrat"/>
              <a:sym typeface="Montserrat"/>
            </a:endParaRPr>
          </a:p>
        </p:txBody>
      </p:sp>
      <p:sp>
        <p:nvSpPr>
          <p:cNvPr id="1357" name="Google Shape;1357;p122"/>
          <p:cNvSpPr txBox="1"/>
          <p:nvPr/>
        </p:nvSpPr>
        <p:spPr>
          <a:xfrm>
            <a:off x="21989492" y="460264"/>
            <a:ext cx="2026800" cy="923400"/>
          </a:xfrm>
          <a:prstGeom prst="rect">
            <a:avLst/>
          </a:prstGeom>
          <a:solidFill>
            <a:schemeClr val="accent1"/>
          </a:solidFill>
          <a:ln>
            <a:noFill/>
          </a:ln>
        </p:spPr>
        <p:txBody>
          <a:bodyPr anchorCtr="0" anchor="t" bIns="91400" lIns="182850" spcFirstLastPara="1" rIns="182850" wrap="square" tIns="91400">
            <a:noAutofit/>
          </a:bodyPr>
          <a:lstStyle/>
          <a:p>
            <a:pPr indent="0" lvl="0" marL="0" marR="0" rtl="0" algn="l">
              <a:spcBef>
                <a:spcPts val="0"/>
              </a:spcBef>
              <a:spcAft>
                <a:spcPts val="0"/>
              </a:spcAft>
              <a:buNone/>
            </a:pPr>
            <a:r>
              <a:rPr b="1" lang="en-US" sz="4800">
                <a:solidFill>
                  <a:schemeClr val="lt1"/>
                </a:solidFill>
                <a:latin typeface="Avenir"/>
                <a:ea typeface="Avenir"/>
                <a:cs typeface="Avenir"/>
                <a:sym typeface="Avenir"/>
              </a:rPr>
              <a:t>YCQL</a:t>
            </a:r>
            <a:endParaRPr sz="2800"/>
          </a:p>
        </p:txBody>
      </p:sp>
      <p:pic>
        <p:nvPicPr>
          <p:cNvPr id="1358" name="Google Shape;1358;p122"/>
          <p:cNvPicPr preferRelativeResize="0"/>
          <p:nvPr/>
        </p:nvPicPr>
        <p:blipFill rotWithShape="1">
          <a:blip r:embed="rId3">
            <a:alphaModFix/>
          </a:blip>
          <a:srcRect b="0" l="0" r="0" t="0"/>
          <a:stretch/>
        </p:blipFill>
        <p:spPr>
          <a:xfrm>
            <a:off x="4749038" y="2351432"/>
            <a:ext cx="12156624" cy="5823440"/>
          </a:xfrm>
          <a:prstGeom prst="rect">
            <a:avLst/>
          </a:prstGeom>
          <a:noFill/>
          <a:ln>
            <a:noFill/>
          </a:ln>
        </p:spPr>
      </p:pic>
      <p:pic>
        <p:nvPicPr>
          <p:cNvPr id="1359" name="Google Shape;1359;p122"/>
          <p:cNvPicPr preferRelativeResize="0"/>
          <p:nvPr/>
        </p:nvPicPr>
        <p:blipFill rotWithShape="1">
          <a:blip r:embed="rId4">
            <a:alphaModFix/>
          </a:blip>
          <a:srcRect b="0" l="0" r="0" t="0"/>
          <a:stretch/>
        </p:blipFill>
        <p:spPr>
          <a:xfrm>
            <a:off x="8904422" y="8174872"/>
            <a:ext cx="12156623" cy="2317058"/>
          </a:xfrm>
          <a:prstGeom prst="rect">
            <a:avLst/>
          </a:prstGeom>
          <a:noFill/>
          <a:ln>
            <a:noFill/>
          </a:ln>
        </p:spPr>
      </p:pic>
      <p:pic>
        <p:nvPicPr>
          <p:cNvPr id="1360" name="Google Shape;1360;p122"/>
          <p:cNvPicPr preferRelativeResize="0"/>
          <p:nvPr/>
        </p:nvPicPr>
        <p:blipFill rotWithShape="1">
          <a:blip r:embed="rId5">
            <a:alphaModFix/>
          </a:blip>
          <a:srcRect b="0" l="0" r="0" t="0"/>
          <a:stretch/>
        </p:blipFill>
        <p:spPr>
          <a:xfrm>
            <a:off x="10016564" y="10536440"/>
            <a:ext cx="14194054" cy="2118736"/>
          </a:xfrm>
          <a:prstGeom prst="rect">
            <a:avLst/>
          </a:prstGeom>
          <a:noFill/>
          <a:ln>
            <a:noFill/>
          </a:ln>
        </p:spPr>
      </p:pic>
      <p:sp>
        <p:nvSpPr>
          <p:cNvPr id="1361" name="Google Shape;1361;p122"/>
          <p:cNvSpPr txBox="1"/>
          <p:nvPr/>
        </p:nvSpPr>
        <p:spPr>
          <a:xfrm>
            <a:off x="3743330" y="2607872"/>
            <a:ext cx="586800" cy="738600"/>
          </a:xfrm>
          <a:prstGeom prst="rect">
            <a:avLst/>
          </a:prstGeom>
          <a:noFill/>
          <a:ln>
            <a:noFill/>
          </a:ln>
        </p:spPr>
        <p:txBody>
          <a:bodyPr anchorCtr="0" anchor="t" bIns="91400" lIns="182850" spcFirstLastPara="1" rIns="182850" wrap="square" tIns="91400">
            <a:noAutofit/>
          </a:bodyPr>
          <a:lstStyle/>
          <a:p>
            <a:pPr indent="0" lvl="0" marL="0" marR="0" rtl="0" algn="l">
              <a:spcBef>
                <a:spcPts val="0"/>
              </a:spcBef>
              <a:spcAft>
                <a:spcPts val="0"/>
              </a:spcAft>
              <a:buNone/>
            </a:pPr>
            <a:r>
              <a:rPr lang="en-US" sz="3600">
                <a:solidFill>
                  <a:srgbClr val="202951"/>
                </a:solidFill>
                <a:latin typeface="Open Sans"/>
                <a:ea typeface="Open Sans"/>
                <a:cs typeface="Open Sans"/>
                <a:sym typeface="Open Sans"/>
              </a:rPr>
              <a:t>1</a:t>
            </a:r>
            <a:endParaRPr sz="2800"/>
          </a:p>
        </p:txBody>
      </p:sp>
      <p:sp>
        <p:nvSpPr>
          <p:cNvPr id="1362" name="Google Shape;1362;p122"/>
          <p:cNvSpPr/>
          <p:nvPr/>
        </p:nvSpPr>
        <p:spPr>
          <a:xfrm>
            <a:off x="7676312" y="8506186"/>
            <a:ext cx="968400" cy="927600"/>
          </a:xfrm>
          <a:prstGeom prst="ellipse">
            <a:avLst/>
          </a:prstGeom>
          <a:solidFill>
            <a:srgbClr val="D5DCEB"/>
          </a:solidFill>
          <a:ln cap="flat" cmpd="sng" w="12700">
            <a:solidFill>
              <a:srgbClr val="002060"/>
            </a:solidFill>
            <a:prstDash val="solid"/>
            <a:miter lim="800000"/>
            <a:headEnd len="sm" w="sm" type="none"/>
            <a:tailEnd len="sm" w="sm" type="none"/>
          </a:ln>
        </p:spPr>
        <p:txBody>
          <a:bodyPr anchorCtr="0" anchor="ctr" bIns="91400" lIns="182850" spcFirstLastPara="1" rIns="182850" wrap="square" tIns="91400">
            <a:noAutofit/>
          </a:bodyPr>
          <a:lstStyle/>
          <a:p>
            <a:pPr indent="0" lvl="0" marL="0" marR="0" rtl="0" algn="ctr">
              <a:spcBef>
                <a:spcPts val="0"/>
              </a:spcBef>
              <a:spcAft>
                <a:spcPts val="0"/>
              </a:spcAft>
              <a:buNone/>
            </a:pPr>
            <a:r>
              <a:t/>
            </a:r>
            <a:endParaRPr sz="3600">
              <a:solidFill>
                <a:schemeClr val="lt1"/>
              </a:solidFill>
              <a:latin typeface="Helvetica Neue"/>
              <a:ea typeface="Helvetica Neue"/>
              <a:cs typeface="Helvetica Neue"/>
              <a:sym typeface="Helvetica Neue"/>
            </a:endParaRPr>
          </a:p>
        </p:txBody>
      </p:sp>
      <p:sp>
        <p:nvSpPr>
          <p:cNvPr id="1363" name="Google Shape;1363;p122"/>
          <p:cNvSpPr txBox="1"/>
          <p:nvPr/>
        </p:nvSpPr>
        <p:spPr>
          <a:xfrm>
            <a:off x="7867096" y="8600778"/>
            <a:ext cx="586800" cy="738600"/>
          </a:xfrm>
          <a:prstGeom prst="rect">
            <a:avLst/>
          </a:prstGeom>
          <a:noFill/>
          <a:ln>
            <a:noFill/>
          </a:ln>
        </p:spPr>
        <p:txBody>
          <a:bodyPr anchorCtr="0" anchor="t" bIns="91400" lIns="182850" spcFirstLastPara="1" rIns="182850" wrap="square" tIns="91400">
            <a:noAutofit/>
          </a:bodyPr>
          <a:lstStyle/>
          <a:p>
            <a:pPr indent="0" lvl="0" marL="0" marR="0" rtl="0" algn="l">
              <a:spcBef>
                <a:spcPts val="0"/>
              </a:spcBef>
              <a:spcAft>
                <a:spcPts val="0"/>
              </a:spcAft>
              <a:buNone/>
            </a:pPr>
            <a:r>
              <a:rPr lang="en-US" sz="3600">
                <a:solidFill>
                  <a:srgbClr val="202951"/>
                </a:solidFill>
                <a:latin typeface="Open Sans"/>
                <a:ea typeface="Open Sans"/>
                <a:cs typeface="Open Sans"/>
                <a:sym typeface="Open Sans"/>
              </a:rPr>
              <a:t>2</a:t>
            </a:r>
            <a:endParaRPr sz="2800"/>
          </a:p>
        </p:txBody>
      </p:sp>
      <p:sp>
        <p:nvSpPr>
          <p:cNvPr id="1364" name="Google Shape;1364;p122"/>
          <p:cNvSpPr/>
          <p:nvPr/>
        </p:nvSpPr>
        <p:spPr>
          <a:xfrm>
            <a:off x="8904422" y="10778738"/>
            <a:ext cx="968400" cy="927600"/>
          </a:xfrm>
          <a:prstGeom prst="ellipse">
            <a:avLst/>
          </a:prstGeom>
          <a:solidFill>
            <a:srgbClr val="D5DCEB"/>
          </a:solidFill>
          <a:ln cap="flat" cmpd="sng" w="12700">
            <a:solidFill>
              <a:srgbClr val="002060"/>
            </a:solidFill>
            <a:prstDash val="solid"/>
            <a:miter lim="800000"/>
            <a:headEnd len="sm" w="sm" type="none"/>
            <a:tailEnd len="sm" w="sm" type="none"/>
          </a:ln>
        </p:spPr>
        <p:txBody>
          <a:bodyPr anchorCtr="0" anchor="ctr" bIns="91400" lIns="182850" spcFirstLastPara="1" rIns="182850" wrap="square" tIns="91400">
            <a:noAutofit/>
          </a:bodyPr>
          <a:lstStyle/>
          <a:p>
            <a:pPr indent="0" lvl="0" marL="0" marR="0" rtl="0" algn="ctr">
              <a:spcBef>
                <a:spcPts val="0"/>
              </a:spcBef>
              <a:spcAft>
                <a:spcPts val="0"/>
              </a:spcAft>
              <a:buNone/>
            </a:pPr>
            <a:r>
              <a:t/>
            </a:r>
            <a:endParaRPr sz="3600">
              <a:solidFill>
                <a:schemeClr val="lt1"/>
              </a:solidFill>
              <a:latin typeface="Helvetica Neue"/>
              <a:ea typeface="Helvetica Neue"/>
              <a:cs typeface="Helvetica Neue"/>
              <a:sym typeface="Helvetica Neue"/>
            </a:endParaRPr>
          </a:p>
        </p:txBody>
      </p:sp>
      <p:sp>
        <p:nvSpPr>
          <p:cNvPr id="1365" name="Google Shape;1365;p122"/>
          <p:cNvSpPr txBox="1"/>
          <p:nvPr/>
        </p:nvSpPr>
        <p:spPr>
          <a:xfrm>
            <a:off x="9095206" y="10873330"/>
            <a:ext cx="586800" cy="738600"/>
          </a:xfrm>
          <a:prstGeom prst="rect">
            <a:avLst/>
          </a:prstGeom>
          <a:noFill/>
          <a:ln>
            <a:noFill/>
          </a:ln>
        </p:spPr>
        <p:txBody>
          <a:bodyPr anchorCtr="0" anchor="t" bIns="91400" lIns="182850" spcFirstLastPara="1" rIns="182850" wrap="square" tIns="91400">
            <a:noAutofit/>
          </a:bodyPr>
          <a:lstStyle/>
          <a:p>
            <a:pPr indent="0" lvl="0" marL="0" marR="0" rtl="0" algn="l">
              <a:spcBef>
                <a:spcPts val="0"/>
              </a:spcBef>
              <a:spcAft>
                <a:spcPts val="0"/>
              </a:spcAft>
              <a:buNone/>
            </a:pPr>
            <a:r>
              <a:rPr lang="en-US" sz="3600">
                <a:solidFill>
                  <a:srgbClr val="202951"/>
                </a:solidFill>
                <a:latin typeface="Open Sans"/>
                <a:ea typeface="Open Sans"/>
                <a:cs typeface="Open Sans"/>
                <a:sym typeface="Open Sans"/>
              </a:rPr>
              <a:t>3</a:t>
            </a:r>
            <a:endParaRPr sz="2800"/>
          </a:p>
        </p:txBody>
      </p:sp>
    </p:spTree>
  </p:cSld>
  <p:clrMapOvr>
    <a:masterClrMapping/>
  </p:clrMapOvr>
  <mc:AlternateContent>
    <mc:Choice Requires="p14">
      <p:transition spd="slow" p14:dur="700">
        <p:fade/>
      </p:transition>
    </mc:Choice>
    <mc:Fallback>
      <p:transition spd="slow">
        <p:fade/>
      </p:transition>
    </mc:Fallback>
  </mc:AlternateContent>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369" name="Shape 1369"/>
        <p:cNvGrpSpPr/>
        <p:nvPr/>
      </p:nvGrpSpPr>
      <p:grpSpPr>
        <a:xfrm>
          <a:off x="0" y="0"/>
          <a:ext cx="0" cy="0"/>
          <a:chOff x="0" y="0"/>
          <a:chExt cx="0" cy="0"/>
        </a:xfrm>
      </p:grpSpPr>
      <p:sp>
        <p:nvSpPr>
          <p:cNvPr id="1370" name="Google Shape;1370;p123"/>
          <p:cNvSpPr txBox="1"/>
          <p:nvPr>
            <p:ph type="title"/>
          </p:nvPr>
        </p:nvSpPr>
        <p:spPr>
          <a:xfrm>
            <a:off x="1295397" y="293272"/>
            <a:ext cx="22705500" cy="1527300"/>
          </a:xfrm>
          <a:prstGeom prst="rect">
            <a:avLst/>
          </a:prstGeom>
          <a:noFill/>
          <a:ln>
            <a:noFill/>
          </a:ln>
        </p:spPr>
        <p:txBody>
          <a:bodyPr anchorCtr="0" anchor="t" bIns="243800" lIns="243800" spcFirstLastPara="1" rIns="243800" wrap="square" tIns="243800">
            <a:noAutofit/>
          </a:bodyPr>
          <a:lstStyle/>
          <a:p>
            <a:pPr indent="0" lvl="0" marL="0" marR="0" rtl="0" algn="l">
              <a:lnSpc>
                <a:spcPct val="100000"/>
              </a:lnSpc>
              <a:spcBef>
                <a:spcPts val="0"/>
              </a:spcBef>
              <a:spcAft>
                <a:spcPts val="0"/>
              </a:spcAft>
              <a:buClr>
                <a:schemeClr val="dk1"/>
              </a:buClr>
              <a:buSzPts val="7500"/>
              <a:buFont typeface="Arial"/>
              <a:buNone/>
            </a:pPr>
            <a:r>
              <a:rPr b="1" i="0" lang="en-US" sz="7500" u="none" cap="none" strike="noStrike">
                <a:solidFill>
                  <a:srgbClr val="002060"/>
                </a:solidFill>
                <a:latin typeface="Arial"/>
                <a:ea typeface="Arial"/>
                <a:cs typeface="Arial"/>
                <a:sym typeface="Arial"/>
              </a:rPr>
              <a:t>One Unified DB for All Queries</a:t>
            </a:r>
            <a:endParaRPr b="1" i="0" sz="7500" u="none" cap="none" strike="noStrike">
              <a:solidFill>
                <a:srgbClr val="002060"/>
              </a:solidFill>
              <a:latin typeface="Arial"/>
              <a:ea typeface="Arial"/>
              <a:cs typeface="Arial"/>
              <a:sym typeface="Arial"/>
            </a:endParaRPr>
          </a:p>
        </p:txBody>
      </p:sp>
      <p:pic>
        <p:nvPicPr>
          <p:cNvPr id="1371" name="Google Shape;1371;p123"/>
          <p:cNvPicPr preferRelativeResize="0"/>
          <p:nvPr/>
        </p:nvPicPr>
        <p:blipFill rotWithShape="1">
          <a:blip r:embed="rId3">
            <a:alphaModFix/>
          </a:blip>
          <a:srcRect b="0" l="0" r="0" t="0"/>
          <a:stretch/>
        </p:blipFill>
        <p:spPr>
          <a:xfrm>
            <a:off x="340792" y="8167005"/>
            <a:ext cx="13779767" cy="5133358"/>
          </a:xfrm>
          <a:prstGeom prst="rect">
            <a:avLst/>
          </a:prstGeom>
          <a:noFill/>
          <a:ln>
            <a:noFill/>
          </a:ln>
        </p:spPr>
      </p:pic>
      <p:pic>
        <p:nvPicPr>
          <p:cNvPr id="1372" name="Google Shape;1372;p123"/>
          <p:cNvPicPr preferRelativeResize="0"/>
          <p:nvPr/>
        </p:nvPicPr>
        <p:blipFill rotWithShape="1">
          <a:blip r:embed="rId4">
            <a:alphaModFix/>
          </a:blip>
          <a:srcRect b="0" l="0" r="0" t="0"/>
          <a:stretch/>
        </p:blipFill>
        <p:spPr>
          <a:xfrm>
            <a:off x="10138723" y="1820472"/>
            <a:ext cx="14245276" cy="5531856"/>
          </a:xfrm>
          <a:prstGeom prst="rect">
            <a:avLst/>
          </a:prstGeom>
          <a:noFill/>
          <a:ln>
            <a:noFill/>
          </a:ln>
        </p:spPr>
      </p:pic>
      <p:sp>
        <p:nvSpPr>
          <p:cNvPr id="1373" name="Google Shape;1373;p123"/>
          <p:cNvSpPr/>
          <p:nvPr/>
        </p:nvSpPr>
        <p:spPr>
          <a:xfrm>
            <a:off x="975363" y="3076269"/>
            <a:ext cx="6915900" cy="3591300"/>
          </a:xfrm>
          <a:prstGeom prst="wedgeRoundRectCallout">
            <a:avLst>
              <a:gd fmla="val 82133" name="adj1"/>
              <a:gd fmla="val -26389" name="adj2"/>
              <a:gd fmla="val 16667" name="adj3"/>
            </a:avLst>
          </a:prstGeom>
          <a:solidFill>
            <a:schemeClr val="accent1"/>
          </a:solidFill>
          <a:ln>
            <a:noFill/>
          </a:ln>
          <a:effectLst>
            <a:outerShdw blurRad="40000" rotWithShape="0" dir="5400000" dist="20000">
              <a:srgbClr val="000000">
                <a:alpha val="37650"/>
              </a:srgbClr>
            </a:outerShdw>
          </a:effectLst>
        </p:spPr>
        <p:txBody>
          <a:bodyPr anchorCtr="0" anchor="ctr" bIns="121875" lIns="243800" spcFirstLastPara="1" rIns="243800" wrap="square" tIns="121875">
            <a:noAutofit/>
          </a:bodyPr>
          <a:lstStyle/>
          <a:p>
            <a:pPr indent="0" lvl="0" marL="0" marR="0" rtl="0" algn="ctr">
              <a:lnSpc>
                <a:spcPct val="100000"/>
              </a:lnSpc>
              <a:spcBef>
                <a:spcPts val="0"/>
              </a:spcBef>
              <a:spcAft>
                <a:spcPts val="0"/>
              </a:spcAft>
              <a:buClr>
                <a:schemeClr val="lt1"/>
              </a:buClr>
              <a:buSzPts val="3700"/>
              <a:buFont typeface="Arial"/>
              <a:buNone/>
            </a:pPr>
            <a:r>
              <a:rPr b="0" i="0" lang="en-US" sz="3700" u="none" cap="none" strike="noStrike">
                <a:solidFill>
                  <a:schemeClr val="lt1"/>
                </a:solidFill>
                <a:latin typeface="Arial"/>
                <a:ea typeface="Arial"/>
                <a:cs typeface="Arial"/>
                <a:sym typeface="Arial"/>
              </a:rPr>
              <a:t>Products modeled as a table</a:t>
            </a:r>
            <a:endParaRPr b="0" i="0" sz="37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3700"/>
              <a:buFont typeface="Arial"/>
              <a:buNone/>
            </a:pPr>
            <a:r>
              <a:t/>
            </a:r>
            <a:endParaRPr b="0" i="0" sz="37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Clr>
                <a:schemeClr val="lt1"/>
              </a:buClr>
              <a:buSzPts val="3700"/>
              <a:buFont typeface="Arial"/>
              <a:buNone/>
            </a:pPr>
            <a:r>
              <a:rPr b="0" i="0" lang="en-US" sz="3700" u="none" cap="none" strike="noStrike">
                <a:solidFill>
                  <a:schemeClr val="lt1"/>
                </a:solidFill>
                <a:latin typeface="Arial"/>
                <a:ea typeface="Arial"/>
                <a:cs typeface="Arial"/>
                <a:sym typeface="Arial"/>
              </a:rPr>
              <a:t>Show me an book in the </a:t>
            </a:r>
            <a:r>
              <a:rPr b="0" i="1" lang="en-US" sz="3700" u="none" cap="none" strike="noStrike">
                <a:solidFill>
                  <a:schemeClr val="lt1"/>
                </a:solidFill>
                <a:latin typeface="Arial"/>
                <a:ea typeface="Arial"/>
                <a:cs typeface="Arial"/>
                <a:sym typeface="Arial"/>
              </a:rPr>
              <a:t>business</a:t>
            </a:r>
            <a:r>
              <a:rPr b="0" i="0" lang="en-US" sz="3700" u="none" cap="none" strike="noStrike">
                <a:solidFill>
                  <a:schemeClr val="lt1"/>
                </a:solidFill>
                <a:latin typeface="Arial"/>
                <a:ea typeface="Arial"/>
                <a:cs typeface="Arial"/>
                <a:sym typeface="Arial"/>
              </a:rPr>
              <a:t> category</a:t>
            </a:r>
            <a:endParaRPr sz="3700"/>
          </a:p>
        </p:txBody>
      </p:sp>
      <p:sp>
        <p:nvSpPr>
          <p:cNvPr id="1374" name="Google Shape;1374;p123"/>
          <p:cNvSpPr/>
          <p:nvPr/>
        </p:nvSpPr>
        <p:spPr>
          <a:xfrm>
            <a:off x="15369306" y="8492472"/>
            <a:ext cx="8039100" cy="3591300"/>
          </a:xfrm>
          <a:prstGeom prst="wedgeRoundRectCallout">
            <a:avLst>
              <a:gd fmla="val -66481" name="adj1"/>
              <a:gd fmla="val -13426" name="adj2"/>
              <a:gd fmla="val 16667" name="adj3"/>
            </a:avLst>
          </a:prstGeom>
          <a:solidFill>
            <a:schemeClr val="accent1"/>
          </a:solidFill>
          <a:ln>
            <a:noFill/>
          </a:ln>
          <a:effectLst>
            <a:outerShdw blurRad="40000" rotWithShape="0" dir="5400000" dist="20000">
              <a:srgbClr val="000000">
                <a:alpha val="37650"/>
              </a:srgbClr>
            </a:outerShdw>
          </a:effectLst>
        </p:spPr>
        <p:txBody>
          <a:bodyPr anchorCtr="0" anchor="ctr" bIns="121875" lIns="243800" spcFirstLastPara="1" rIns="243800" wrap="square" tIns="121875">
            <a:noAutofit/>
          </a:bodyPr>
          <a:lstStyle/>
          <a:p>
            <a:pPr indent="0" lvl="0" marL="0" marR="0" rtl="0" algn="ctr">
              <a:lnSpc>
                <a:spcPct val="100000"/>
              </a:lnSpc>
              <a:spcBef>
                <a:spcPts val="0"/>
              </a:spcBef>
              <a:spcAft>
                <a:spcPts val="0"/>
              </a:spcAft>
              <a:buClr>
                <a:schemeClr val="lt1"/>
              </a:buClr>
              <a:buSzPts val="3700"/>
              <a:buFont typeface="Arial"/>
              <a:buNone/>
            </a:pPr>
            <a:r>
              <a:rPr b="0" i="0" lang="en-US" sz="3700" u="none" cap="none" strike="noStrike">
                <a:solidFill>
                  <a:schemeClr val="lt1"/>
                </a:solidFill>
                <a:latin typeface="Arial"/>
                <a:ea typeface="Arial"/>
                <a:cs typeface="Arial"/>
                <a:sym typeface="Arial"/>
              </a:rPr>
              <a:t>Dynamic sets modeled as</a:t>
            </a:r>
            <a:br>
              <a:rPr b="0" i="0" lang="en-US" sz="3700" u="none" cap="none" strike="noStrike">
                <a:solidFill>
                  <a:schemeClr val="lt1"/>
                </a:solidFill>
                <a:latin typeface="Arial"/>
                <a:ea typeface="Arial"/>
                <a:cs typeface="Arial"/>
                <a:sym typeface="Arial"/>
              </a:rPr>
            </a:br>
            <a:r>
              <a:rPr b="0" i="0" lang="en-US" sz="3700" u="none" cap="none" strike="noStrike">
                <a:solidFill>
                  <a:schemeClr val="lt1"/>
                </a:solidFill>
                <a:latin typeface="Arial"/>
                <a:ea typeface="Arial"/>
                <a:cs typeface="Arial"/>
                <a:sym typeface="Arial"/>
              </a:rPr>
              <a:t>Redis </a:t>
            </a:r>
            <a:r>
              <a:rPr b="0" i="1" lang="en-US" sz="3700" u="none" cap="none" strike="noStrike">
                <a:solidFill>
                  <a:schemeClr val="lt1"/>
                </a:solidFill>
                <a:latin typeface="Arial"/>
                <a:ea typeface="Arial"/>
                <a:cs typeface="Arial"/>
                <a:sym typeface="Arial"/>
              </a:rPr>
              <a:t>SORTED SET</a:t>
            </a:r>
            <a:r>
              <a:rPr b="0" i="0" lang="en-US" sz="3700" u="none" cap="none" strike="noStrike">
                <a:solidFill>
                  <a:schemeClr val="lt1"/>
                </a:solidFill>
                <a:latin typeface="Arial"/>
                <a:ea typeface="Arial"/>
                <a:cs typeface="Arial"/>
                <a:sym typeface="Arial"/>
              </a:rPr>
              <a:t>s</a:t>
            </a:r>
            <a:endParaRPr sz="3700"/>
          </a:p>
          <a:p>
            <a:pPr indent="0" lvl="0" marL="0" marR="0" rtl="0" algn="ctr">
              <a:lnSpc>
                <a:spcPct val="100000"/>
              </a:lnSpc>
              <a:spcBef>
                <a:spcPts val="0"/>
              </a:spcBef>
              <a:spcAft>
                <a:spcPts val="0"/>
              </a:spcAft>
              <a:buClr>
                <a:srgbClr val="000000"/>
              </a:buClr>
              <a:buSzPts val="3700"/>
              <a:buFont typeface="Arial"/>
              <a:buNone/>
            </a:pPr>
            <a:r>
              <a:t/>
            </a:r>
            <a:endParaRPr b="0" i="0" sz="37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Clr>
                <a:schemeClr val="lt1"/>
              </a:buClr>
              <a:buSzPts val="3700"/>
              <a:buFont typeface="Arial"/>
              <a:buNone/>
            </a:pPr>
            <a:r>
              <a:rPr b="0" i="0" lang="en-US" sz="3700" u="none" cap="none" strike="noStrike">
                <a:solidFill>
                  <a:schemeClr val="lt1"/>
                </a:solidFill>
                <a:latin typeface="Arial"/>
                <a:ea typeface="Arial"/>
                <a:cs typeface="Arial"/>
                <a:sym typeface="Arial"/>
              </a:rPr>
              <a:t>Show me the top 2 book with the most </a:t>
            </a:r>
            <a:r>
              <a:rPr b="0" i="1" lang="en-US" sz="3700" u="none" cap="none" strike="noStrike">
                <a:solidFill>
                  <a:schemeClr val="lt1"/>
                </a:solidFill>
                <a:latin typeface="Arial"/>
                <a:ea typeface="Arial"/>
                <a:cs typeface="Arial"/>
                <a:sym typeface="Arial"/>
              </a:rPr>
              <a:t>reviews</a:t>
            </a:r>
            <a:endParaRPr b="0" i="0" sz="3700" u="none" cap="none" strike="noStrike">
              <a:solidFill>
                <a:schemeClr val="lt1"/>
              </a:solidFill>
              <a:latin typeface="Arial"/>
              <a:ea typeface="Arial"/>
              <a:cs typeface="Arial"/>
              <a:sym typeface="Arial"/>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8" name="Shape 1378"/>
        <p:cNvGrpSpPr/>
        <p:nvPr/>
      </p:nvGrpSpPr>
      <p:grpSpPr>
        <a:xfrm>
          <a:off x="0" y="0"/>
          <a:ext cx="0" cy="0"/>
          <a:chOff x="0" y="0"/>
          <a:chExt cx="0" cy="0"/>
        </a:xfrm>
      </p:grpSpPr>
      <p:sp>
        <p:nvSpPr>
          <p:cNvPr id="1379" name="Google Shape;1379;p124"/>
          <p:cNvSpPr txBox="1"/>
          <p:nvPr>
            <p:ph type="title"/>
          </p:nvPr>
        </p:nvSpPr>
        <p:spPr>
          <a:xfrm>
            <a:off x="862701" y="449447"/>
            <a:ext cx="22664700" cy="1694400"/>
          </a:xfrm>
          <a:prstGeom prst="rect">
            <a:avLst/>
          </a:prstGeom>
          <a:no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101128"/>
              </a:buClr>
              <a:buSzPts val="8000"/>
              <a:buFont typeface="Proxima Nova"/>
              <a:buNone/>
            </a:pPr>
            <a:r>
              <a:rPr lang="en-US"/>
              <a:t>What is YugaByte DB?</a:t>
            </a:r>
            <a:endParaRPr/>
          </a:p>
        </p:txBody>
      </p:sp>
      <p:sp>
        <p:nvSpPr>
          <p:cNvPr id="1380" name="Google Shape;1380;p124"/>
          <p:cNvSpPr/>
          <p:nvPr/>
        </p:nvSpPr>
        <p:spPr>
          <a:xfrm>
            <a:off x="23628892" y="12693696"/>
            <a:ext cx="389400" cy="523200"/>
          </a:xfrm>
          <a:prstGeom prst="rect">
            <a:avLst/>
          </a:prstGeom>
          <a:noFill/>
          <a:ln>
            <a:noFill/>
          </a:ln>
        </p:spPr>
        <p:txBody>
          <a:bodyPr anchorCtr="0" anchor="ctr" bIns="121900" lIns="121900" spcFirstLastPara="1" rIns="121900" wrap="square" tIns="121900">
            <a:noAutofit/>
          </a:bodyPr>
          <a:lstStyle/>
          <a:p>
            <a:pPr indent="0" lvl="0" marL="0" marR="0" rtl="0" algn="r">
              <a:lnSpc>
                <a:spcPct val="100000"/>
              </a:lnSpc>
              <a:spcBef>
                <a:spcPts val="0"/>
              </a:spcBef>
              <a:spcAft>
                <a:spcPts val="0"/>
              </a:spcAft>
              <a:buClr>
                <a:srgbClr val="A3A4B5"/>
              </a:buClr>
              <a:buSzPts val="1800"/>
              <a:buFont typeface="Proxima Nova"/>
              <a:buNone/>
            </a:pPr>
            <a:fld id="{00000000-1234-1234-1234-123412341234}" type="slidenum">
              <a:rPr b="0" i="0" lang="en-US" sz="1800" u="none" cap="none" strike="noStrike">
                <a:solidFill>
                  <a:srgbClr val="A3A4B5"/>
                </a:solidFill>
                <a:latin typeface="Proxima Nova"/>
                <a:ea typeface="Proxima Nova"/>
                <a:cs typeface="Proxima Nova"/>
                <a:sym typeface="Proxima Nova"/>
              </a:rPr>
              <a:t>‹#›</a:t>
            </a:fld>
            <a:r>
              <a:rPr b="0" i="0" lang="en-US" sz="1800" u="none" cap="none" strike="noStrike">
                <a:solidFill>
                  <a:srgbClr val="A3A4B5"/>
                </a:solidFill>
                <a:latin typeface="Proxima Nova"/>
                <a:ea typeface="Proxima Nova"/>
                <a:cs typeface="Proxima Nova"/>
                <a:sym typeface="Proxima Nova"/>
              </a:rPr>
              <a:t>￼</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53"/>
          <p:cNvSpPr txBox="1"/>
          <p:nvPr>
            <p:ph type="title"/>
          </p:nvPr>
        </p:nvSpPr>
        <p:spPr>
          <a:xfrm>
            <a:off x="862701" y="449447"/>
            <a:ext cx="22664700" cy="1694400"/>
          </a:xfrm>
          <a:prstGeom prst="rect">
            <a:avLst/>
          </a:prstGeom>
          <a:no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101128"/>
              </a:buClr>
              <a:buSzPts val="8000"/>
              <a:buFont typeface="Proxima Nova"/>
              <a:buNone/>
            </a:pPr>
            <a:r>
              <a:rPr lang="en-US"/>
              <a:t>What happens at </a:t>
            </a:r>
            <a:r>
              <a:rPr lang="en-US">
                <a:solidFill>
                  <a:srgbClr val="0000FF"/>
                </a:solidFill>
              </a:rPr>
              <a:t>1 Billion</a:t>
            </a:r>
            <a:r>
              <a:rPr lang="en-US"/>
              <a:t> users?</a:t>
            </a:r>
            <a:endParaRPr/>
          </a:p>
        </p:txBody>
      </p:sp>
      <p:sp>
        <p:nvSpPr>
          <p:cNvPr id="227" name="Google Shape;227;p53"/>
          <p:cNvSpPr/>
          <p:nvPr/>
        </p:nvSpPr>
        <p:spPr>
          <a:xfrm>
            <a:off x="23628892" y="12693696"/>
            <a:ext cx="389400" cy="523200"/>
          </a:xfrm>
          <a:prstGeom prst="rect">
            <a:avLst/>
          </a:prstGeom>
          <a:noFill/>
          <a:ln>
            <a:noFill/>
          </a:ln>
        </p:spPr>
        <p:txBody>
          <a:bodyPr anchorCtr="0" anchor="ctr" bIns="121900" lIns="121900" spcFirstLastPara="1" rIns="121900" wrap="square" tIns="121900">
            <a:noAutofit/>
          </a:bodyPr>
          <a:lstStyle/>
          <a:p>
            <a:pPr indent="0" lvl="0" marL="0" marR="0" rtl="0" algn="r">
              <a:lnSpc>
                <a:spcPct val="100000"/>
              </a:lnSpc>
              <a:spcBef>
                <a:spcPts val="0"/>
              </a:spcBef>
              <a:spcAft>
                <a:spcPts val="0"/>
              </a:spcAft>
              <a:buClr>
                <a:srgbClr val="A3A4B5"/>
              </a:buClr>
              <a:buSzPts val="1800"/>
              <a:buFont typeface="Proxima Nova"/>
              <a:buNone/>
            </a:pPr>
            <a:fld id="{00000000-1234-1234-1234-123412341234}" type="slidenum">
              <a:rPr b="0" i="0" lang="en-US" sz="1800" u="none" cap="none" strike="noStrike">
                <a:solidFill>
                  <a:srgbClr val="A3A4B5"/>
                </a:solidFill>
                <a:latin typeface="Proxima Nova"/>
                <a:ea typeface="Proxima Nova"/>
                <a:cs typeface="Proxima Nova"/>
                <a:sym typeface="Proxima Nova"/>
              </a:rPr>
              <a:t>‹#›</a:t>
            </a:fld>
            <a:r>
              <a:rPr b="0" i="0" lang="en-US" sz="1800" u="none" cap="none" strike="noStrike">
                <a:solidFill>
                  <a:srgbClr val="A3A4B5"/>
                </a:solidFill>
                <a:latin typeface="Proxima Nova"/>
                <a:ea typeface="Proxima Nova"/>
                <a:cs typeface="Proxima Nova"/>
                <a:sym typeface="Proxima Nova"/>
              </a:rPr>
              <a:t>￼</a:t>
            </a:r>
            <a:endParaRPr/>
          </a:p>
        </p:txBody>
      </p:sp>
      <p:sp>
        <p:nvSpPr>
          <p:cNvPr id="228" name="Google Shape;228;p53"/>
          <p:cNvSpPr txBox="1"/>
          <p:nvPr/>
        </p:nvSpPr>
        <p:spPr>
          <a:xfrm>
            <a:off x="1166544" y="3708664"/>
            <a:ext cx="22530000" cy="7940400"/>
          </a:xfrm>
          <a:prstGeom prst="rect">
            <a:avLst/>
          </a:prstGeom>
          <a:noFill/>
          <a:ln>
            <a:noFill/>
          </a:ln>
        </p:spPr>
        <p:txBody>
          <a:bodyPr anchorCtr="0" anchor="t" bIns="91400" lIns="182850" spcFirstLastPara="1" rIns="182850" wrap="square" tIns="91400">
            <a:noAutofit/>
          </a:bodyPr>
          <a:lstStyle/>
          <a:p>
            <a:pPr indent="0" lvl="0" marL="0" marR="0" rtl="0" algn="ctr">
              <a:spcBef>
                <a:spcPts val="0"/>
              </a:spcBef>
              <a:spcAft>
                <a:spcPts val="0"/>
              </a:spcAft>
              <a:buNone/>
            </a:pPr>
            <a:r>
              <a:rPr b="0" i="0" lang="en-US" sz="7200" u="none" cap="none" strike="noStrike">
                <a:solidFill>
                  <a:schemeClr val="dk1"/>
                </a:solidFill>
                <a:latin typeface="Montserrat"/>
                <a:ea typeface="Montserrat"/>
                <a:cs typeface="Montserrat"/>
                <a:sym typeface="Montserrat"/>
              </a:rPr>
              <a:t>Dozens of </a:t>
            </a:r>
            <a:r>
              <a:rPr b="1" lang="en-US" sz="7200">
                <a:solidFill>
                  <a:schemeClr val="dk1"/>
                </a:solidFill>
                <a:latin typeface="Montserrat"/>
                <a:ea typeface="Montserrat"/>
                <a:cs typeface="Montserrat"/>
                <a:sym typeface="Montserrat"/>
              </a:rPr>
              <a:t>P</a:t>
            </a:r>
            <a:r>
              <a:rPr b="1" i="0" lang="en-US" sz="7200" u="none" cap="none" strike="noStrike">
                <a:solidFill>
                  <a:schemeClr val="dk1"/>
                </a:solidFill>
                <a:latin typeface="Montserrat"/>
                <a:ea typeface="Montserrat"/>
                <a:cs typeface="Montserrat"/>
                <a:sym typeface="Montserrat"/>
              </a:rPr>
              <a:t>etabytes</a:t>
            </a:r>
            <a:r>
              <a:rPr b="0" i="0" lang="en-US" sz="7200" u="none" cap="none" strike="noStrike">
                <a:solidFill>
                  <a:schemeClr val="dk1"/>
                </a:solidFill>
                <a:latin typeface="Montserrat"/>
                <a:ea typeface="Montserrat"/>
                <a:cs typeface="Montserrat"/>
                <a:sym typeface="Montserrat"/>
              </a:rPr>
              <a:t> </a:t>
            </a:r>
            <a:endParaRPr sz="2800"/>
          </a:p>
          <a:p>
            <a:pPr indent="0" lvl="0" marL="0" marR="0" rtl="0" algn="ctr">
              <a:spcBef>
                <a:spcPts val="0"/>
              </a:spcBef>
              <a:spcAft>
                <a:spcPts val="0"/>
              </a:spcAft>
              <a:buNone/>
            </a:pPr>
            <a:r>
              <a:t/>
            </a:r>
            <a:endParaRPr b="0" i="0" sz="7200" u="none" cap="none" strike="noStrike">
              <a:solidFill>
                <a:schemeClr val="dk1"/>
              </a:solidFill>
              <a:latin typeface="Montserrat"/>
              <a:ea typeface="Montserrat"/>
              <a:cs typeface="Montserrat"/>
              <a:sym typeface="Montserrat"/>
            </a:endParaRPr>
          </a:p>
          <a:p>
            <a:pPr indent="0" lvl="0" marL="0" marR="0" rtl="0" algn="ctr">
              <a:spcBef>
                <a:spcPts val="0"/>
              </a:spcBef>
              <a:spcAft>
                <a:spcPts val="0"/>
              </a:spcAft>
              <a:buNone/>
            </a:pPr>
            <a:r>
              <a:rPr b="1" i="0" lang="en-US" sz="7200" u="none" cap="none" strike="noStrike">
                <a:solidFill>
                  <a:schemeClr val="dk1"/>
                </a:solidFill>
                <a:latin typeface="Montserrat"/>
                <a:ea typeface="Montserrat"/>
                <a:cs typeface="Montserrat"/>
                <a:sym typeface="Montserrat"/>
              </a:rPr>
              <a:t>Billions</a:t>
            </a:r>
            <a:r>
              <a:rPr b="0" i="0" lang="en-US" sz="7200" u="none" cap="none" strike="noStrike">
                <a:solidFill>
                  <a:schemeClr val="dk1"/>
                </a:solidFill>
                <a:latin typeface="Montserrat"/>
                <a:ea typeface="Montserrat"/>
                <a:cs typeface="Montserrat"/>
                <a:sym typeface="Montserrat"/>
              </a:rPr>
              <a:t> of </a:t>
            </a:r>
            <a:r>
              <a:rPr i="0" lang="en-US" sz="7200" u="none" cap="none" strike="noStrike">
                <a:solidFill>
                  <a:schemeClr val="dk1"/>
                </a:solidFill>
                <a:latin typeface="Montserrat"/>
                <a:ea typeface="Montserrat"/>
                <a:cs typeface="Montserrat"/>
                <a:sym typeface="Montserrat"/>
              </a:rPr>
              <a:t>IOPS</a:t>
            </a:r>
            <a:endParaRPr sz="2800"/>
          </a:p>
          <a:p>
            <a:pPr indent="0" lvl="0" marL="0" marR="0" rtl="0" algn="ctr">
              <a:spcBef>
                <a:spcPts val="0"/>
              </a:spcBef>
              <a:spcAft>
                <a:spcPts val="0"/>
              </a:spcAft>
              <a:buNone/>
            </a:pPr>
            <a:r>
              <a:t/>
            </a:r>
            <a:endParaRPr b="0" i="0" sz="7200" u="none" cap="none" strike="noStrike">
              <a:solidFill>
                <a:schemeClr val="dk1"/>
              </a:solidFill>
              <a:latin typeface="Montserrat"/>
              <a:ea typeface="Montserrat"/>
              <a:cs typeface="Montserrat"/>
              <a:sym typeface="Montserrat"/>
            </a:endParaRPr>
          </a:p>
          <a:p>
            <a:pPr indent="0" lvl="0" marL="0" marR="0" rtl="0" algn="ctr">
              <a:spcBef>
                <a:spcPts val="0"/>
              </a:spcBef>
              <a:spcAft>
                <a:spcPts val="0"/>
              </a:spcAft>
              <a:buNone/>
            </a:pPr>
            <a:r>
              <a:rPr b="0" i="0" lang="en-US" sz="7200" u="none" cap="none" strike="noStrike">
                <a:solidFill>
                  <a:schemeClr val="dk1"/>
                </a:solidFill>
                <a:latin typeface="Montserrat"/>
                <a:ea typeface="Montserrat"/>
                <a:cs typeface="Montserrat"/>
                <a:sym typeface="Montserrat"/>
              </a:rPr>
              <a:t>Scale out </a:t>
            </a:r>
            <a:r>
              <a:rPr b="1" i="0" lang="en-US" sz="7200" u="none" cap="none" strike="noStrike">
                <a:solidFill>
                  <a:schemeClr val="dk1"/>
                </a:solidFill>
                <a:latin typeface="Montserrat"/>
                <a:ea typeface="Montserrat"/>
                <a:cs typeface="Montserrat"/>
                <a:sym typeface="Montserrat"/>
              </a:rPr>
              <a:t>frequently</a:t>
            </a:r>
            <a:endParaRPr b="1" sz="2800"/>
          </a:p>
          <a:p>
            <a:pPr indent="0" lvl="0" marL="0" marR="0" rtl="0" algn="ctr">
              <a:spcBef>
                <a:spcPts val="0"/>
              </a:spcBef>
              <a:spcAft>
                <a:spcPts val="0"/>
              </a:spcAft>
              <a:buNone/>
            </a:pPr>
            <a:r>
              <a:t/>
            </a:r>
            <a:endParaRPr b="0" i="0" sz="7200" u="none" cap="none" strike="noStrike">
              <a:solidFill>
                <a:schemeClr val="dk1"/>
              </a:solidFill>
              <a:latin typeface="Montserrat"/>
              <a:ea typeface="Montserrat"/>
              <a:cs typeface="Montserrat"/>
              <a:sym typeface="Montserrat"/>
            </a:endParaRPr>
          </a:p>
          <a:p>
            <a:pPr indent="0" lvl="0" marL="0" marR="0" rtl="0" algn="ctr">
              <a:spcBef>
                <a:spcPts val="0"/>
              </a:spcBef>
              <a:spcAft>
                <a:spcPts val="0"/>
              </a:spcAft>
              <a:buNone/>
            </a:pPr>
            <a:r>
              <a:rPr b="0" i="0" lang="en-US" sz="7200" u="none" cap="none" strike="noStrike">
                <a:solidFill>
                  <a:schemeClr val="dk1"/>
                </a:solidFill>
                <a:latin typeface="Montserrat"/>
                <a:ea typeface="Montserrat"/>
                <a:cs typeface="Montserrat"/>
                <a:sym typeface="Montserrat"/>
              </a:rPr>
              <a:t>Rolling upgrades – </a:t>
            </a:r>
            <a:r>
              <a:rPr b="1" i="0" lang="en-US" sz="7200" u="none" cap="none" strike="noStrike">
                <a:solidFill>
                  <a:schemeClr val="dk1"/>
                </a:solidFill>
                <a:latin typeface="Montserrat"/>
                <a:ea typeface="Montserrat"/>
                <a:cs typeface="Montserrat"/>
                <a:sym typeface="Montserrat"/>
              </a:rPr>
              <a:t>zero downtime</a:t>
            </a:r>
            <a:r>
              <a:rPr b="0" i="0" lang="en-US" sz="7200" u="none" cap="none" strike="noStrike">
                <a:solidFill>
                  <a:schemeClr val="dk1"/>
                </a:solidFill>
                <a:latin typeface="Montserrat"/>
                <a:ea typeface="Montserrat"/>
                <a:cs typeface="Montserrat"/>
                <a:sym typeface="Montserrat"/>
              </a:rPr>
              <a:t>!</a:t>
            </a:r>
            <a:endParaRPr b="0" i="0" sz="7200" u="none" cap="none" strike="noStrike">
              <a:solidFill>
                <a:schemeClr val="dk1"/>
              </a:solidFill>
              <a:latin typeface="Montserrat"/>
              <a:ea typeface="Montserrat"/>
              <a:cs typeface="Montserrat"/>
              <a:sym typeface="Montserrat"/>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4" name="Shape 1384"/>
        <p:cNvGrpSpPr/>
        <p:nvPr/>
      </p:nvGrpSpPr>
      <p:grpSpPr>
        <a:xfrm>
          <a:off x="0" y="0"/>
          <a:ext cx="0" cy="0"/>
          <a:chOff x="0" y="0"/>
          <a:chExt cx="0" cy="0"/>
        </a:xfrm>
      </p:grpSpPr>
      <p:sp>
        <p:nvSpPr>
          <p:cNvPr id="1385" name="Google Shape;1385;p125"/>
          <p:cNvSpPr txBox="1"/>
          <p:nvPr>
            <p:ph type="title"/>
          </p:nvPr>
        </p:nvSpPr>
        <p:spPr>
          <a:xfrm>
            <a:off x="674910" y="549280"/>
            <a:ext cx="23021400" cy="1668600"/>
          </a:xfrm>
          <a:prstGeom prst="rect">
            <a:avLst/>
          </a:prstGeom>
          <a:noFill/>
          <a:ln>
            <a:noFill/>
          </a:ln>
        </p:spPr>
        <p:txBody>
          <a:bodyPr anchorCtr="0" anchor="t" bIns="91400" lIns="182850" spcFirstLastPara="1" rIns="182850" wrap="square" tIns="91400">
            <a:noAutofit/>
          </a:bodyPr>
          <a:lstStyle/>
          <a:p>
            <a:pPr indent="0" lvl="0" marL="0" marR="0" rtl="0" algn="l">
              <a:lnSpc>
                <a:spcPct val="85000"/>
              </a:lnSpc>
              <a:spcBef>
                <a:spcPts val="0"/>
              </a:spcBef>
              <a:spcAft>
                <a:spcPts val="0"/>
              </a:spcAft>
              <a:buClr>
                <a:schemeClr val="dk2"/>
              </a:buClr>
              <a:buSzPts val="8000"/>
              <a:buFont typeface="Montserrat"/>
              <a:buNone/>
            </a:pPr>
            <a:r>
              <a:rPr b="0" i="0" lang="en-US" sz="8000" u="none" cap="none" strike="noStrike">
                <a:solidFill>
                  <a:schemeClr val="dk2"/>
                </a:solidFill>
                <a:latin typeface="Montserrat"/>
                <a:ea typeface="Montserrat"/>
                <a:cs typeface="Montserrat"/>
                <a:sym typeface="Montserrat"/>
              </a:rPr>
              <a:t>Native TimeSeries Data Type</a:t>
            </a:r>
            <a:br>
              <a:rPr b="0" i="0" lang="en-US" sz="8000" u="none" cap="none" strike="noStrike">
                <a:solidFill>
                  <a:schemeClr val="dk2"/>
                </a:solidFill>
                <a:latin typeface="Montserrat"/>
                <a:ea typeface="Montserrat"/>
                <a:cs typeface="Montserrat"/>
                <a:sym typeface="Montserrat"/>
              </a:rPr>
            </a:br>
            <a:r>
              <a:rPr b="0" i="0" lang="en-US" sz="4300" u="none" cap="none" strike="noStrike">
                <a:solidFill>
                  <a:srgbClr val="F75820"/>
                </a:solidFill>
                <a:latin typeface="Montserrat"/>
                <a:ea typeface="Montserrat"/>
                <a:cs typeface="Montserrat"/>
                <a:sym typeface="Montserrat"/>
              </a:rPr>
              <a:t>Fine grained control on expiry of each record</a:t>
            </a:r>
            <a:endParaRPr b="0" i="0" sz="4300" u="none" cap="none" strike="noStrike">
              <a:solidFill>
                <a:schemeClr val="dk2"/>
              </a:solidFill>
              <a:latin typeface="Montserrat"/>
              <a:ea typeface="Montserrat"/>
              <a:cs typeface="Montserrat"/>
              <a:sym typeface="Montserrat"/>
            </a:endParaRPr>
          </a:p>
        </p:txBody>
      </p:sp>
      <p:sp>
        <p:nvSpPr>
          <p:cNvPr id="1386" name="Google Shape;1386;p125"/>
          <p:cNvSpPr txBox="1"/>
          <p:nvPr/>
        </p:nvSpPr>
        <p:spPr>
          <a:xfrm>
            <a:off x="21989492" y="460264"/>
            <a:ext cx="2122800" cy="923400"/>
          </a:xfrm>
          <a:prstGeom prst="rect">
            <a:avLst/>
          </a:prstGeom>
          <a:solidFill>
            <a:schemeClr val="accent1"/>
          </a:solidFill>
          <a:ln>
            <a:noFill/>
          </a:ln>
        </p:spPr>
        <p:txBody>
          <a:bodyPr anchorCtr="0" anchor="t" bIns="91400" lIns="182850" spcFirstLastPara="1" rIns="182850" wrap="square" tIns="91400">
            <a:noAutofit/>
          </a:bodyPr>
          <a:lstStyle/>
          <a:p>
            <a:pPr indent="0" lvl="0" marL="0" marR="0" rtl="0" algn="l">
              <a:spcBef>
                <a:spcPts val="0"/>
              </a:spcBef>
              <a:spcAft>
                <a:spcPts val="0"/>
              </a:spcAft>
              <a:buNone/>
            </a:pPr>
            <a:r>
              <a:rPr b="1" lang="en-US" sz="4800">
                <a:solidFill>
                  <a:schemeClr val="lt1"/>
                </a:solidFill>
                <a:latin typeface="Avenir"/>
                <a:ea typeface="Avenir"/>
                <a:cs typeface="Avenir"/>
                <a:sym typeface="Avenir"/>
              </a:rPr>
              <a:t>YEDIS</a:t>
            </a:r>
            <a:endParaRPr sz="2800"/>
          </a:p>
        </p:txBody>
      </p:sp>
      <p:pic>
        <p:nvPicPr>
          <p:cNvPr id="1387" name="Google Shape;1387;p125"/>
          <p:cNvPicPr preferRelativeResize="0"/>
          <p:nvPr/>
        </p:nvPicPr>
        <p:blipFill rotWithShape="1">
          <a:blip r:embed="rId3">
            <a:alphaModFix/>
          </a:blip>
          <a:srcRect b="0" l="0" r="0" t="0"/>
          <a:stretch/>
        </p:blipFill>
        <p:spPr>
          <a:xfrm>
            <a:off x="807932" y="3774522"/>
            <a:ext cx="9317708" cy="1255322"/>
          </a:xfrm>
          <a:prstGeom prst="rect">
            <a:avLst/>
          </a:prstGeom>
          <a:noFill/>
          <a:ln>
            <a:noFill/>
          </a:ln>
          <a:effectLst>
            <a:outerShdw blurRad="292100" rotWithShape="0" algn="tl" dir="2700000" dist="139700">
              <a:srgbClr val="333333">
                <a:alpha val="64709"/>
              </a:srgbClr>
            </a:outerShdw>
          </a:effectLst>
        </p:spPr>
      </p:pic>
      <p:pic>
        <p:nvPicPr>
          <p:cNvPr id="1388" name="Google Shape;1388;p125"/>
          <p:cNvPicPr preferRelativeResize="0"/>
          <p:nvPr/>
        </p:nvPicPr>
        <p:blipFill rotWithShape="1">
          <a:blip r:embed="rId4">
            <a:alphaModFix/>
          </a:blip>
          <a:srcRect b="0" l="0" r="0" t="0"/>
          <a:stretch/>
        </p:blipFill>
        <p:spPr>
          <a:xfrm>
            <a:off x="807934" y="8756180"/>
            <a:ext cx="9317704" cy="2140034"/>
          </a:xfrm>
          <a:prstGeom prst="rect">
            <a:avLst/>
          </a:prstGeom>
          <a:noFill/>
          <a:ln>
            <a:noFill/>
          </a:ln>
          <a:effectLst>
            <a:outerShdw blurRad="292100" rotWithShape="0" algn="tl" dir="2700000" dist="139700">
              <a:srgbClr val="333333">
                <a:alpha val="64709"/>
              </a:srgbClr>
            </a:outerShdw>
          </a:effectLst>
        </p:spPr>
      </p:pic>
      <p:sp>
        <p:nvSpPr>
          <p:cNvPr id="1389" name="Google Shape;1389;p125"/>
          <p:cNvSpPr txBox="1"/>
          <p:nvPr/>
        </p:nvSpPr>
        <p:spPr>
          <a:xfrm>
            <a:off x="674910" y="3038180"/>
            <a:ext cx="5069400" cy="738600"/>
          </a:xfrm>
          <a:prstGeom prst="rect">
            <a:avLst/>
          </a:prstGeom>
          <a:noFill/>
          <a:ln>
            <a:noFill/>
          </a:ln>
        </p:spPr>
        <p:txBody>
          <a:bodyPr anchorCtr="0" anchor="t" bIns="91400" lIns="182850" spcFirstLastPara="1" rIns="182850" wrap="square" tIns="91400">
            <a:noAutofit/>
          </a:bodyPr>
          <a:lstStyle/>
          <a:p>
            <a:pPr indent="0" lvl="0" marL="0" marR="0" rtl="0" algn="l">
              <a:spcBef>
                <a:spcPts val="0"/>
              </a:spcBef>
              <a:spcAft>
                <a:spcPts val="0"/>
              </a:spcAft>
              <a:buNone/>
            </a:pPr>
            <a:r>
              <a:rPr lang="en-US" sz="3600">
                <a:solidFill>
                  <a:srgbClr val="202951"/>
                </a:solidFill>
                <a:latin typeface="Open Sans"/>
                <a:ea typeface="Open Sans"/>
                <a:cs typeface="Open Sans"/>
                <a:sym typeface="Open Sans"/>
              </a:rPr>
              <a:t>Insert time-value data</a:t>
            </a:r>
            <a:endParaRPr sz="2800"/>
          </a:p>
        </p:txBody>
      </p:sp>
      <p:sp>
        <p:nvSpPr>
          <p:cNvPr id="1390" name="Google Shape;1390;p125"/>
          <p:cNvSpPr txBox="1"/>
          <p:nvPr/>
        </p:nvSpPr>
        <p:spPr>
          <a:xfrm>
            <a:off x="12849966" y="7960168"/>
            <a:ext cx="9504000" cy="738600"/>
          </a:xfrm>
          <a:prstGeom prst="rect">
            <a:avLst/>
          </a:prstGeom>
          <a:noFill/>
          <a:ln>
            <a:noFill/>
          </a:ln>
        </p:spPr>
        <p:txBody>
          <a:bodyPr anchorCtr="0" anchor="t" bIns="91400" lIns="182850" spcFirstLastPara="1" rIns="182850" wrap="square" tIns="91400">
            <a:noAutofit/>
          </a:bodyPr>
          <a:lstStyle/>
          <a:p>
            <a:pPr indent="0" lvl="0" marL="0" marR="0" rtl="0" algn="l">
              <a:spcBef>
                <a:spcPts val="0"/>
              </a:spcBef>
              <a:spcAft>
                <a:spcPts val="0"/>
              </a:spcAft>
              <a:buNone/>
            </a:pPr>
            <a:r>
              <a:rPr lang="en-US" sz="3600">
                <a:solidFill>
                  <a:srgbClr val="202951"/>
                </a:solidFill>
                <a:latin typeface="Open Sans"/>
                <a:ea typeface="Open Sans"/>
                <a:cs typeface="Open Sans"/>
                <a:sym typeface="Open Sans"/>
              </a:rPr>
              <a:t>Fine-grained expiry of each time-value pair</a:t>
            </a:r>
            <a:endParaRPr sz="2800"/>
          </a:p>
        </p:txBody>
      </p:sp>
      <p:pic>
        <p:nvPicPr>
          <p:cNvPr id="1391" name="Google Shape;1391;p125"/>
          <p:cNvPicPr preferRelativeResize="0"/>
          <p:nvPr/>
        </p:nvPicPr>
        <p:blipFill rotWithShape="1">
          <a:blip r:embed="rId5">
            <a:alphaModFix/>
          </a:blip>
          <a:srcRect b="0" l="0" r="0" t="0"/>
          <a:stretch/>
        </p:blipFill>
        <p:spPr>
          <a:xfrm>
            <a:off x="12849966" y="8698832"/>
            <a:ext cx="9870613" cy="2556356"/>
          </a:xfrm>
          <a:prstGeom prst="rect">
            <a:avLst/>
          </a:prstGeom>
          <a:noFill/>
          <a:ln>
            <a:noFill/>
          </a:ln>
          <a:effectLst>
            <a:outerShdw blurRad="292100" rotWithShape="0" algn="tl" dir="2700000" dist="139700">
              <a:srgbClr val="333333">
                <a:alpha val="64709"/>
              </a:srgbClr>
            </a:outerShdw>
          </a:effectLst>
        </p:spPr>
      </p:pic>
      <p:sp>
        <p:nvSpPr>
          <p:cNvPr id="1392" name="Google Shape;1392;p125"/>
          <p:cNvSpPr txBox="1"/>
          <p:nvPr/>
        </p:nvSpPr>
        <p:spPr>
          <a:xfrm>
            <a:off x="674910" y="7960168"/>
            <a:ext cx="6381000" cy="738600"/>
          </a:xfrm>
          <a:prstGeom prst="rect">
            <a:avLst/>
          </a:prstGeom>
          <a:noFill/>
          <a:ln>
            <a:noFill/>
          </a:ln>
        </p:spPr>
        <p:txBody>
          <a:bodyPr anchorCtr="0" anchor="t" bIns="91400" lIns="182850" spcFirstLastPara="1" rIns="182850" wrap="square" tIns="91400">
            <a:noAutofit/>
          </a:bodyPr>
          <a:lstStyle/>
          <a:p>
            <a:pPr indent="0" lvl="0" marL="0" marR="0" rtl="0" algn="l">
              <a:spcBef>
                <a:spcPts val="0"/>
              </a:spcBef>
              <a:spcAft>
                <a:spcPts val="0"/>
              </a:spcAft>
              <a:buNone/>
            </a:pPr>
            <a:r>
              <a:rPr lang="en-US" sz="3600">
                <a:solidFill>
                  <a:srgbClr val="202951"/>
                </a:solidFill>
                <a:latin typeface="Open Sans"/>
                <a:ea typeface="Open Sans"/>
                <a:cs typeface="Open Sans"/>
                <a:sym typeface="Open Sans"/>
              </a:rPr>
              <a:t>Query data in time windows</a:t>
            </a:r>
            <a:endParaRPr sz="2800"/>
          </a:p>
        </p:txBody>
      </p:sp>
      <p:pic>
        <p:nvPicPr>
          <p:cNvPr id="1393" name="Google Shape;1393;p125"/>
          <p:cNvPicPr preferRelativeResize="0"/>
          <p:nvPr/>
        </p:nvPicPr>
        <p:blipFill rotWithShape="1">
          <a:blip r:embed="rId6">
            <a:alphaModFix/>
          </a:blip>
          <a:srcRect b="0" l="0" r="0" t="0"/>
          <a:stretch/>
        </p:blipFill>
        <p:spPr>
          <a:xfrm>
            <a:off x="12849966" y="3774522"/>
            <a:ext cx="7481865" cy="2309514"/>
          </a:xfrm>
          <a:prstGeom prst="rect">
            <a:avLst/>
          </a:prstGeom>
          <a:noFill/>
          <a:ln>
            <a:noFill/>
          </a:ln>
          <a:effectLst>
            <a:outerShdw blurRad="292100" rotWithShape="0" algn="tl" dir="2700000" dist="139700">
              <a:srgbClr val="333333">
                <a:alpha val="64709"/>
              </a:srgbClr>
            </a:outerShdw>
          </a:effectLst>
        </p:spPr>
      </p:pic>
      <p:sp>
        <p:nvSpPr>
          <p:cNvPr id="1394" name="Google Shape;1394;p125"/>
          <p:cNvSpPr txBox="1"/>
          <p:nvPr/>
        </p:nvSpPr>
        <p:spPr>
          <a:xfrm>
            <a:off x="12849966" y="3035858"/>
            <a:ext cx="5444400" cy="738600"/>
          </a:xfrm>
          <a:prstGeom prst="rect">
            <a:avLst/>
          </a:prstGeom>
          <a:noFill/>
          <a:ln>
            <a:noFill/>
          </a:ln>
        </p:spPr>
        <p:txBody>
          <a:bodyPr anchorCtr="0" anchor="t" bIns="91400" lIns="182850" spcFirstLastPara="1" rIns="182850" wrap="square" tIns="91400">
            <a:noAutofit/>
          </a:bodyPr>
          <a:lstStyle/>
          <a:p>
            <a:pPr indent="0" lvl="0" marL="0" marR="0" rtl="0" algn="l">
              <a:spcBef>
                <a:spcPts val="0"/>
              </a:spcBef>
              <a:spcAft>
                <a:spcPts val="0"/>
              </a:spcAft>
              <a:buNone/>
            </a:pPr>
            <a:r>
              <a:rPr lang="en-US" sz="3600">
                <a:solidFill>
                  <a:srgbClr val="202951"/>
                </a:solidFill>
                <a:latin typeface="Open Sans"/>
                <a:ea typeface="Open Sans"/>
                <a:cs typeface="Open Sans"/>
                <a:sym typeface="Open Sans"/>
              </a:rPr>
              <a:t>Delete time-value pairs </a:t>
            </a:r>
            <a:endParaRPr sz="2800"/>
          </a:p>
        </p:txBody>
      </p:sp>
    </p:spTree>
  </p:cSld>
  <p:clrMapOvr>
    <a:masterClrMapping/>
  </p:clrMapOvr>
  <mc:AlternateContent>
    <mc:Choice Requires="p14">
      <p:transition spd="slow" p14:dur="700">
        <p:fade/>
      </p:transition>
    </mc:Choice>
    <mc:Fallback>
      <p:transition spd="slow">
        <p:fade/>
      </p:transition>
    </mc:Fallback>
  </mc:AlternateContent>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8" name="Shape 1398"/>
        <p:cNvGrpSpPr/>
        <p:nvPr/>
      </p:nvGrpSpPr>
      <p:grpSpPr>
        <a:xfrm>
          <a:off x="0" y="0"/>
          <a:ext cx="0" cy="0"/>
          <a:chOff x="0" y="0"/>
          <a:chExt cx="0" cy="0"/>
        </a:xfrm>
      </p:grpSpPr>
      <p:sp>
        <p:nvSpPr>
          <p:cNvPr id="1399" name="Google Shape;1399;p126"/>
          <p:cNvSpPr txBox="1"/>
          <p:nvPr>
            <p:ph type="title"/>
          </p:nvPr>
        </p:nvSpPr>
        <p:spPr>
          <a:xfrm>
            <a:off x="862701" y="449447"/>
            <a:ext cx="22664700" cy="1694400"/>
          </a:xfrm>
          <a:prstGeom prst="rect">
            <a:avLst/>
          </a:prstGeom>
          <a:no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FFFFFF"/>
              </a:buClr>
              <a:buSzPts val="8000"/>
              <a:buFont typeface="Proxima Nova"/>
              <a:buNone/>
            </a:pPr>
            <a:r>
              <a:rPr lang="en-US"/>
              <a:t>Dissecting the Retail App</a:t>
            </a:r>
            <a:endParaRPr/>
          </a:p>
        </p:txBody>
      </p:sp>
      <p:sp>
        <p:nvSpPr>
          <p:cNvPr id="1400" name="Google Shape;1400;p126"/>
          <p:cNvSpPr txBox="1"/>
          <p:nvPr>
            <p:ph idx="12" type="sldNum"/>
          </p:nvPr>
        </p:nvSpPr>
        <p:spPr>
          <a:xfrm>
            <a:off x="23626606" y="12693696"/>
            <a:ext cx="391500" cy="523200"/>
          </a:xfrm>
          <a:prstGeom prst="rect">
            <a:avLst/>
          </a:prstGeom>
          <a:noFill/>
          <a:ln>
            <a:noFill/>
          </a:ln>
        </p:spPr>
        <p:txBody>
          <a:bodyPr anchorCtr="0" anchor="ctr" bIns="121900" lIns="121900" spcFirstLastPara="1" rIns="121900" wrap="square" tIns="121900">
            <a:noAutofit/>
          </a:bodyPr>
          <a:lstStyle/>
          <a:p>
            <a:pPr indent="0" lvl="0" marL="0" rtl="0" algn="r">
              <a:spcBef>
                <a:spcPts val="0"/>
              </a:spcBef>
              <a:spcAft>
                <a:spcPts val="0"/>
              </a:spcAft>
              <a:buClr>
                <a:srgbClr val="A3A4B5"/>
              </a:buClr>
              <a:buSzPts val="1800"/>
              <a:buFont typeface="Proxima Nova"/>
              <a:buNone/>
            </a:pPr>
            <a:fld id="{00000000-1234-1234-1234-123412341234}" type="slidenum">
              <a:rPr lang="en-US"/>
              <a:t>‹#›</a:t>
            </a:fld>
            <a:endParaRPr/>
          </a:p>
        </p:txBody>
      </p:sp>
      <p:pic>
        <p:nvPicPr>
          <p:cNvPr id="1401" name="Google Shape;1401;p126"/>
          <p:cNvPicPr preferRelativeResize="0"/>
          <p:nvPr/>
        </p:nvPicPr>
        <p:blipFill rotWithShape="1">
          <a:blip r:embed="rId3">
            <a:alphaModFix/>
          </a:blip>
          <a:srcRect b="2821" l="0" r="0" t="2830"/>
          <a:stretch/>
        </p:blipFill>
        <p:spPr>
          <a:xfrm>
            <a:off x="286155" y="1984738"/>
            <a:ext cx="23933583" cy="11396423"/>
          </a:xfrm>
          <a:prstGeom prst="rect">
            <a:avLst/>
          </a:prstGeom>
          <a:noFill/>
          <a:ln>
            <a:noFill/>
          </a:ln>
        </p:spPr>
      </p:pic>
      <p:sp>
        <p:nvSpPr>
          <p:cNvPr id="1402" name="Google Shape;1402;p126"/>
          <p:cNvSpPr/>
          <p:nvPr/>
        </p:nvSpPr>
        <p:spPr>
          <a:xfrm>
            <a:off x="16876650" y="2993925"/>
            <a:ext cx="6650700" cy="1843200"/>
          </a:xfrm>
          <a:prstGeom prst="wedgeRoundRectCallout">
            <a:avLst>
              <a:gd fmla="val -160505" name="adj1"/>
              <a:gd fmla="val -59147" name="adj2"/>
              <a:gd fmla="val 16667" name="adj3"/>
            </a:avLst>
          </a:prstGeom>
          <a:solidFill>
            <a:srgbClr val="F75821"/>
          </a:solidFill>
          <a:ln cap="flat" cmpd="sng" w="9525">
            <a:solidFill>
              <a:schemeClr val="accent2"/>
            </a:solidFill>
            <a:prstDash val="solid"/>
            <a:round/>
            <a:headEnd len="sm" w="sm" type="none"/>
            <a:tailEnd len="sm" w="sm" type="none"/>
          </a:ln>
          <a:effectLst>
            <a:outerShdw blurRad="40000" rotWithShape="0" dir="5400000" dist="20000">
              <a:srgbClr val="000000">
                <a:alpha val="37650"/>
              </a:srgbClr>
            </a:outerShdw>
          </a:effectLst>
        </p:spPr>
        <p:txBody>
          <a:bodyPr anchorCtr="0" anchor="ctr" bIns="121875" lIns="243800" spcFirstLastPara="1" rIns="243800" wrap="square" tIns="121875">
            <a:noAutofit/>
          </a:bodyPr>
          <a:lstStyle/>
          <a:p>
            <a:pPr indent="0" lvl="0" marL="0" marR="0" rtl="0" algn="ctr">
              <a:lnSpc>
                <a:spcPct val="100000"/>
              </a:lnSpc>
              <a:spcBef>
                <a:spcPts val="0"/>
              </a:spcBef>
              <a:spcAft>
                <a:spcPts val="0"/>
              </a:spcAft>
              <a:buClr>
                <a:schemeClr val="lt1"/>
              </a:buClr>
              <a:buSzPts val="3700"/>
              <a:buFont typeface="Arial"/>
              <a:buNone/>
            </a:pPr>
            <a:r>
              <a:rPr lang="en-US" sz="4800">
                <a:solidFill>
                  <a:srgbClr val="FFFFFF"/>
                </a:solidFill>
              </a:rPr>
              <a:t>Secondary Indexes for category listings</a:t>
            </a:r>
            <a:endParaRPr b="0" i="0" sz="4800" u="none" cap="none" strike="noStrike">
              <a:solidFill>
                <a:srgbClr val="FFFFFF"/>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54"/>
          <p:cNvSpPr txBox="1"/>
          <p:nvPr>
            <p:ph type="title"/>
          </p:nvPr>
        </p:nvSpPr>
        <p:spPr>
          <a:xfrm>
            <a:off x="862701" y="449447"/>
            <a:ext cx="22664700" cy="1694400"/>
          </a:xfrm>
          <a:prstGeom prst="rect">
            <a:avLst/>
          </a:prstGeom>
          <a:no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101128"/>
              </a:buClr>
              <a:buSzPts val="8000"/>
              <a:buFont typeface="Proxima Nova"/>
              <a:buNone/>
            </a:pPr>
            <a:r>
              <a:rPr lang="en-US"/>
              <a:t>Transformation of Facebook</a:t>
            </a:r>
            <a:endParaRPr/>
          </a:p>
        </p:txBody>
      </p:sp>
      <p:sp>
        <p:nvSpPr>
          <p:cNvPr id="234" name="Google Shape;234;p54"/>
          <p:cNvSpPr/>
          <p:nvPr/>
        </p:nvSpPr>
        <p:spPr>
          <a:xfrm>
            <a:off x="23628892" y="12693696"/>
            <a:ext cx="389400" cy="523200"/>
          </a:xfrm>
          <a:prstGeom prst="rect">
            <a:avLst/>
          </a:prstGeom>
          <a:noFill/>
          <a:ln>
            <a:noFill/>
          </a:ln>
        </p:spPr>
        <p:txBody>
          <a:bodyPr anchorCtr="0" anchor="ctr" bIns="121900" lIns="121900" spcFirstLastPara="1" rIns="121900" wrap="square" tIns="121900">
            <a:noAutofit/>
          </a:bodyPr>
          <a:lstStyle/>
          <a:p>
            <a:pPr indent="0" lvl="0" marL="0" marR="0" rtl="0" algn="r">
              <a:lnSpc>
                <a:spcPct val="100000"/>
              </a:lnSpc>
              <a:spcBef>
                <a:spcPts val="0"/>
              </a:spcBef>
              <a:spcAft>
                <a:spcPts val="0"/>
              </a:spcAft>
              <a:buClr>
                <a:srgbClr val="A3A4B5"/>
              </a:buClr>
              <a:buSzPts val="1800"/>
              <a:buFont typeface="Proxima Nova"/>
              <a:buNone/>
            </a:pPr>
            <a:fld id="{00000000-1234-1234-1234-123412341234}" type="slidenum">
              <a:rPr b="0" i="0" lang="en-US" sz="1800" u="none" cap="none" strike="noStrike">
                <a:solidFill>
                  <a:srgbClr val="A3A4B5"/>
                </a:solidFill>
                <a:latin typeface="Proxima Nova"/>
                <a:ea typeface="Proxima Nova"/>
                <a:cs typeface="Proxima Nova"/>
                <a:sym typeface="Proxima Nova"/>
              </a:rPr>
              <a:t>‹#›</a:t>
            </a:fld>
            <a:r>
              <a:rPr b="0" i="0" lang="en-US" sz="1800" u="none" cap="none" strike="noStrike">
                <a:solidFill>
                  <a:srgbClr val="A3A4B5"/>
                </a:solidFill>
                <a:latin typeface="Proxima Nova"/>
                <a:ea typeface="Proxima Nova"/>
                <a:cs typeface="Proxima Nova"/>
                <a:sym typeface="Proxima Nova"/>
              </a:rPr>
              <a:t>￼</a:t>
            </a:r>
            <a:endParaRPr/>
          </a:p>
        </p:txBody>
      </p:sp>
      <p:sp>
        <p:nvSpPr>
          <p:cNvPr id="235" name="Google Shape;235;p54"/>
          <p:cNvSpPr txBox="1"/>
          <p:nvPr>
            <p:ph type="title"/>
          </p:nvPr>
        </p:nvSpPr>
        <p:spPr>
          <a:xfrm>
            <a:off x="962361" y="1812494"/>
            <a:ext cx="23449800" cy="748800"/>
          </a:xfrm>
          <a:prstGeom prst="rect">
            <a:avLst/>
          </a:prstGeom>
          <a:noFill/>
          <a:ln>
            <a:noFill/>
          </a:ln>
        </p:spPr>
        <p:txBody>
          <a:bodyPr anchorCtr="0" anchor="t" bIns="91400" lIns="182850" spcFirstLastPara="1" rIns="182850" wrap="square" tIns="91400">
            <a:noAutofit/>
          </a:bodyPr>
          <a:lstStyle/>
          <a:p>
            <a:pPr indent="0" lvl="0" marL="0" marR="0" rtl="0" algn="l">
              <a:lnSpc>
                <a:spcPct val="85000"/>
              </a:lnSpc>
              <a:spcBef>
                <a:spcPts val="0"/>
              </a:spcBef>
              <a:spcAft>
                <a:spcPts val="0"/>
              </a:spcAft>
              <a:buClr>
                <a:schemeClr val="dk2"/>
              </a:buClr>
              <a:buSzPts val="8000"/>
              <a:buFont typeface="Montserrat"/>
              <a:buNone/>
            </a:pPr>
            <a:r>
              <a:rPr b="0" i="0" lang="en-US" sz="4300" u="none" cap="none" strike="noStrike">
                <a:solidFill>
                  <a:schemeClr val="accent1"/>
                </a:solidFill>
                <a:latin typeface="Montserrat"/>
                <a:ea typeface="Montserrat"/>
                <a:cs typeface="Montserrat"/>
                <a:sym typeface="Montserrat"/>
              </a:rPr>
              <a:t>How </a:t>
            </a:r>
            <a:r>
              <a:rPr lang="en-US" sz="4300">
                <a:solidFill>
                  <a:schemeClr val="accent1"/>
                </a:solidFill>
              </a:rPr>
              <a:t>to</a:t>
            </a:r>
            <a:r>
              <a:rPr b="0" i="0" lang="en-US" sz="4300" u="none" cap="none" strike="noStrike">
                <a:solidFill>
                  <a:schemeClr val="accent1"/>
                </a:solidFill>
                <a:latin typeface="Montserrat"/>
                <a:ea typeface="Montserrat"/>
                <a:cs typeface="Montserrat"/>
                <a:sym typeface="Montserrat"/>
              </a:rPr>
              <a:t> achieve scale</a:t>
            </a:r>
            <a:endParaRPr b="0" i="0" sz="4300" u="none" cap="none" strike="noStrike">
              <a:solidFill>
                <a:schemeClr val="accent1"/>
              </a:solidFill>
              <a:latin typeface="Montserrat"/>
              <a:ea typeface="Montserrat"/>
              <a:cs typeface="Montserrat"/>
              <a:sym typeface="Montserrat"/>
            </a:endParaRPr>
          </a:p>
        </p:txBody>
      </p:sp>
      <p:grpSp>
        <p:nvGrpSpPr>
          <p:cNvPr id="236" name="Google Shape;236;p54"/>
          <p:cNvGrpSpPr/>
          <p:nvPr/>
        </p:nvGrpSpPr>
        <p:grpSpPr>
          <a:xfrm>
            <a:off x="4167332" y="2684341"/>
            <a:ext cx="2961707" cy="5066374"/>
            <a:chOff x="1562789" y="892349"/>
            <a:chExt cx="1110668" cy="1899938"/>
          </a:xfrm>
        </p:grpSpPr>
        <p:pic>
          <p:nvPicPr>
            <p:cNvPr id="237" name="Google Shape;237;p54"/>
            <p:cNvPicPr preferRelativeResize="0"/>
            <p:nvPr/>
          </p:nvPicPr>
          <p:blipFill rotWithShape="1">
            <a:blip r:embed="rId3">
              <a:alphaModFix/>
            </a:blip>
            <a:srcRect b="0" l="0" r="0" t="0"/>
            <a:stretch/>
          </p:blipFill>
          <p:spPr>
            <a:xfrm>
              <a:off x="1562789" y="892349"/>
              <a:ext cx="432412" cy="597140"/>
            </a:xfrm>
            <a:prstGeom prst="rect">
              <a:avLst/>
            </a:prstGeom>
            <a:noFill/>
            <a:ln>
              <a:noFill/>
            </a:ln>
          </p:spPr>
        </p:pic>
        <p:pic>
          <p:nvPicPr>
            <p:cNvPr id="238" name="Google Shape;238;p54"/>
            <p:cNvPicPr preferRelativeResize="0"/>
            <p:nvPr/>
          </p:nvPicPr>
          <p:blipFill rotWithShape="1">
            <a:blip r:embed="rId3">
              <a:alphaModFix/>
            </a:blip>
            <a:srcRect b="0" l="0" r="0" t="0"/>
            <a:stretch/>
          </p:blipFill>
          <p:spPr>
            <a:xfrm>
              <a:off x="2241045" y="892349"/>
              <a:ext cx="432412" cy="597140"/>
            </a:xfrm>
            <a:prstGeom prst="rect">
              <a:avLst/>
            </a:prstGeom>
            <a:noFill/>
            <a:ln>
              <a:noFill/>
            </a:ln>
          </p:spPr>
        </p:pic>
        <p:sp>
          <p:nvSpPr>
            <p:cNvPr id="239" name="Google Shape;239;p54"/>
            <p:cNvSpPr txBox="1"/>
            <p:nvPr/>
          </p:nvSpPr>
          <p:spPr>
            <a:xfrm>
              <a:off x="1665793" y="1546665"/>
              <a:ext cx="914700" cy="376800"/>
            </a:xfrm>
            <a:prstGeom prst="rect">
              <a:avLst/>
            </a:prstGeom>
            <a:noFill/>
            <a:ln>
              <a:noFill/>
            </a:ln>
          </p:spPr>
          <p:txBody>
            <a:bodyPr anchorCtr="0" anchor="t" bIns="91400" lIns="182850" spcFirstLastPara="1" rIns="182850" wrap="square" tIns="91400">
              <a:noAutofit/>
            </a:bodyPr>
            <a:lstStyle/>
            <a:p>
              <a:pPr indent="0" lvl="0" marL="0" marR="0" rtl="0" algn="ctr">
                <a:spcBef>
                  <a:spcPts val="0"/>
                </a:spcBef>
                <a:spcAft>
                  <a:spcPts val="0"/>
                </a:spcAft>
                <a:buNone/>
              </a:pPr>
              <a:r>
                <a:rPr b="0" i="0" lang="en-US" sz="2700" u="none" cap="none" strike="noStrike">
                  <a:solidFill>
                    <a:schemeClr val="dk1"/>
                  </a:solidFill>
                  <a:latin typeface="Arial"/>
                  <a:ea typeface="Arial"/>
                  <a:cs typeface="Arial"/>
                  <a:sym typeface="Arial"/>
                </a:rPr>
                <a:t>Few datacenters</a:t>
              </a:r>
              <a:endParaRPr b="0" i="0" sz="2700" u="none" cap="none" strike="noStrike">
                <a:solidFill>
                  <a:schemeClr val="dk1"/>
                </a:solidFill>
                <a:latin typeface="Arial"/>
                <a:ea typeface="Arial"/>
                <a:cs typeface="Arial"/>
                <a:sym typeface="Arial"/>
              </a:endParaRPr>
            </a:p>
          </p:txBody>
        </p:sp>
        <p:cxnSp>
          <p:nvCxnSpPr>
            <p:cNvPr id="240" name="Google Shape;240;p54"/>
            <p:cNvCxnSpPr/>
            <p:nvPr/>
          </p:nvCxnSpPr>
          <p:spPr>
            <a:xfrm>
              <a:off x="2110012" y="2053987"/>
              <a:ext cx="0" cy="738300"/>
            </a:xfrm>
            <a:prstGeom prst="straightConnector1">
              <a:avLst/>
            </a:prstGeom>
            <a:noFill/>
            <a:ln cap="rnd" cmpd="sng" w="57150">
              <a:solidFill>
                <a:srgbClr val="414242"/>
              </a:solidFill>
              <a:prstDash val="dot"/>
              <a:round/>
              <a:headEnd len="sm" w="sm" type="none"/>
              <a:tailEnd len="sm" w="sm" type="none"/>
            </a:ln>
          </p:spPr>
        </p:cxnSp>
      </p:grpSp>
      <p:grpSp>
        <p:nvGrpSpPr>
          <p:cNvPr id="241" name="Google Shape;241;p54"/>
          <p:cNvGrpSpPr/>
          <p:nvPr/>
        </p:nvGrpSpPr>
        <p:grpSpPr>
          <a:xfrm>
            <a:off x="10604102" y="2684339"/>
            <a:ext cx="4192579" cy="5021842"/>
            <a:chOff x="3976638" y="892349"/>
            <a:chExt cx="1572256" cy="1883238"/>
          </a:xfrm>
        </p:grpSpPr>
        <p:cxnSp>
          <p:nvCxnSpPr>
            <p:cNvPr id="242" name="Google Shape;242;p54"/>
            <p:cNvCxnSpPr/>
            <p:nvPr/>
          </p:nvCxnSpPr>
          <p:spPr>
            <a:xfrm>
              <a:off x="4720050" y="2037287"/>
              <a:ext cx="0" cy="738300"/>
            </a:xfrm>
            <a:prstGeom prst="straightConnector1">
              <a:avLst/>
            </a:prstGeom>
            <a:noFill/>
            <a:ln cap="rnd" cmpd="sng" w="57150">
              <a:solidFill>
                <a:srgbClr val="414242"/>
              </a:solidFill>
              <a:prstDash val="dot"/>
              <a:round/>
              <a:headEnd len="sm" w="sm" type="none"/>
              <a:tailEnd len="sm" w="sm" type="none"/>
            </a:ln>
          </p:spPr>
        </p:cxnSp>
        <p:grpSp>
          <p:nvGrpSpPr>
            <p:cNvPr id="243" name="Google Shape;243;p54"/>
            <p:cNvGrpSpPr/>
            <p:nvPr/>
          </p:nvGrpSpPr>
          <p:grpSpPr>
            <a:xfrm>
              <a:off x="3976638" y="892349"/>
              <a:ext cx="1243550" cy="1030922"/>
              <a:chOff x="-9743" y="3682809"/>
              <a:chExt cx="1243550" cy="1030922"/>
            </a:xfrm>
          </p:grpSpPr>
          <p:pic>
            <p:nvPicPr>
              <p:cNvPr id="244" name="Google Shape;244;p54"/>
              <p:cNvPicPr preferRelativeResize="0"/>
              <p:nvPr/>
            </p:nvPicPr>
            <p:blipFill rotWithShape="1">
              <a:blip r:embed="rId4">
                <a:alphaModFix/>
              </a:blip>
              <a:srcRect b="0" l="0" r="0" t="0"/>
              <a:stretch/>
            </p:blipFill>
            <p:spPr>
              <a:xfrm>
                <a:off x="-9743" y="3682809"/>
                <a:ext cx="429768" cy="593489"/>
              </a:xfrm>
              <a:prstGeom prst="rect">
                <a:avLst/>
              </a:prstGeom>
              <a:noFill/>
              <a:ln>
                <a:noFill/>
              </a:ln>
            </p:spPr>
          </p:pic>
          <p:sp>
            <p:nvSpPr>
              <p:cNvPr id="245" name="Google Shape;245;p54"/>
              <p:cNvSpPr txBox="1"/>
              <p:nvPr/>
            </p:nvSpPr>
            <p:spPr>
              <a:xfrm>
                <a:off x="319107" y="4336931"/>
                <a:ext cx="914700" cy="376800"/>
              </a:xfrm>
              <a:prstGeom prst="rect">
                <a:avLst/>
              </a:prstGeom>
              <a:noFill/>
              <a:ln>
                <a:noFill/>
              </a:ln>
            </p:spPr>
            <p:txBody>
              <a:bodyPr anchorCtr="0" anchor="t" bIns="91400" lIns="182850" spcFirstLastPara="1" rIns="182850" wrap="square" tIns="91400">
                <a:noAutofit/>
              </a:bodyPr>
              <a:lstStyle/>
              <a:p>
                <a:pPr indent="0" lvl="0" marL="0" marR="0" rtl="0" algn="ctr">
                  <a:spcBef>
                    <a:spcPts val="0"/>
                  </a:spcBef>
                  <a:spcAft>
                    <a:spcPts val="0"/>
                  </a:spcAft>
                  <a:buNone/>
                </a:pPr>
                <a:r>
                  <a:rPr b="0" i="0" lang="en-US" sz="2700" u="none" cap="none" strike="noStrike">
                    <a:solidFill>
                      <a:schemeClr val="dk1"/>
                    </a:solidFill>
                    <a:latin typeface="Arial"/>
                    <a:ea typeface="Arial"/>
                    <a:cs typeface="Arial"/>
                    <a:sym typeface="Arial"/>
                  </a:rPr>
                  <a:t>traditional servers</a:t>
                </a:r>
                <a:endParaRPr sz="2800"/>
              </a:p>
            </p:txBody>
          </p:sp>
        </p:grpSp>
        <p:pic>
          <p:nvPicPr>
            <p:cNvPr id="246" name="Google Shape;246;p54"/>
            <p:cNvPicPr preferRelativeResize="0"/>
            <p:nvPr/>
          </p:nvPicPr>
          <p:blipFill rotWithShape="1">
            <a:blip r:embed="rId4">
              <a:alphaModFix/>
            </a:blip>
            <a:srcRect b="0" l="0" r="0" t="0"/>
            <a:stretch/>
          </p:blipFill>
          <p:spPr>
            <a:xfrm>
              <a:off x="4547882" y="892349"/>
              <a:ext cx="429768" cy="593489"/>
            </a:xfrm>
            <a:prstGeom prst="rect">
              <a:avLst/>
            </a:prstGeom>
            <a:noFill/>
            <a:ln>
              <a:noFill/>
            </a:ln>
          </p:spPr>
        </p:pic>
        <p:pic>
          <p:nvPicPr>
            <p:cNvPr id="247" name="Google Shape;247;p54"/>
            <p:cNvPicPr preferRelativeResize="0"/>
            <p:nvPr/>
          </p:nvPicPr>
          <p:blipFill rotWithShape="1">
            <a:blip r:embed="rId4">
              <a:alphaModFix/>
            </a:blip>
            <a:srcRect b="0" l="0" r="0" t="0"/>
            <a:stretch/>
          </p:blipFill>
          <p:spPr>
            <a:xfrm>
              <a:off x="5119126" y="892349"/>
              <a:ext cx="429768" cy="593489"/>
            </a:xfrm>
            <a:prstGeom prst="rect">
              <a:avLst/>
            </a:prstGeom>
            <a:noFill/>
            <a:ln>
              <a:noFill/>
            </a:ln>
          </p:spPr>
        </p:pic>
      </p:grpSp>
      <p:grpSp>
        <p:nvGrpSpPr>
          <p:cNvPr id="248" name="Google Shape;248;p54"/>
          <p:cNvGrpSpPr/>
          <p:nvPr/>
        </p:nvGrpSpPr>
        <p:grpSpPr>
          <a:xfrm>
            <a:off x="17686750" y="4114570"/>
            <a:ext cx="5035200" cy="3287188"/>
            <a:chOff x="8843375" y="2057285"/>
            <a:chExt cx="2517600" cy="1643594"/>
          </a:xfrm>
        </p:grpSpPr>
        <p:cxnSp>
          <p:nvCxnSpPr>
            <p:cNvPr id="249" name="Google Shape;249;p54"/>
            <p:cNvCxnSpPr/>
            <p:nvPr/>
          </p:nvCxnSpPr>
          <p:spPr>
            <a:xfrm>
              <a:off x="10104083" y="2716579"/>
              <a:ext cx="0" cy="984300"/>
            </a:xfrm>
            <a:prstGeom prst="straightConnector1">
              <a:avLst/>
            </a:prstGeom>
            <a:noFill/>
            <a:ln cap="rnd" cmpd="sng" w="57150">
              <a:solidFill>
                <a:srgbClr val="414242"/>
              </a:solidFill>
              <a:prstDash val="dot"/>
              <a:round/>
              <a:headEnd len="sm" w="sm" type="none"/>
              <a:tailEnd len="sm" w="sm" type="none"/>
            </a:ln>
          </p:spPr>
        </p:cxnSp>
        <p:sp>
          <p:nvSpPr>
            <p:cNvPr id="250" name="Google Shape;250;p54"/>
            <p:cNvSpPr txBox="1"/>
            <p:nvPr/>
          </p:nvSpPr>
          <p:spPr>
            <a:xfrm>
              <a:off x="8843375" y="2057285"/>
              <a:ext cx="2517600" cy="502500"/>
            </a:xfrm>
            <a:prstGeom prst="rect">
              <a:avLst/>
            </a:prstGeom>
            <a:noFill/>
            <a:ln>
              <a:noFill/>
            </a:ln>
          </p:spPr>
          <p:txBody>
            <a:bodyPr anchorCtr="0" anchor="t" bIns="91400" lIns="182850" spcFirstLastPara="1" rIns="182850" wrap="square" tIns="91400">
              <a:noAutofit/>
            </a:bodyPr>
            <a:lstStyle/>
            <a:p>
              <a:pPr indent="0" lvl="0" marL="0" marR="0" rtl="0" algn="ctr">
                <a:spcBef>
                  <a:spcPts val="0"/>
                </a:spcBef>
                <a:spcAft>
                  <a:spcPts val="0"/>
                </a:spcAft>
                <a:buNone/>
              </a:pPr>
              <a:r>
                <a:rPr b="0" i="0" lang="en-US" sz="2700" u="none" cap="none" strike="noStrike">
                  <a:solidFill>
                    <a:schemeClr val="dk1"/>
                  </a:solidFill>
                  <a:latin typeface="Arial"/>
                  <a:ea typeface="Arial"/>
                  <a:cs typeface="Arial"/>
                  <a:sym typeface="Arial"/>
                </a:rPr>
                <a:t>Monolithic applications and services</a:t>
              </a:r>
              <a:endParaRPr b="0" i="0" sz="2700" u="none" cap="none" strike="noStrike">
                <a:solidFill>
                  <a:schemeClr val="dk1"/>
                </a:solidFill>
                <a:latin typeface="Arial"/>
                <a:ea typeface="Arial"/>
                <a:cs typeface="Arial"/>
                <a:sym typeface="Arial"/>
              </a:endParaRPr>
            </a:p>
          </p:txBody>
        </p:sp>
      </p:grpSp>
      <p:sp>
        <p:nvSpPr>
          <p:cNvPr id="251" name="Google Shape;251;p54"/>
          <p:cNvSpPr/>
          <p:nvPr/>
        </p:nvSpPr>
        <p:spPr>
          <a:xfrm>
            <a:off x="2685542" y="7682836"/>
            <a:ext cx="6030000" cy="1908000"/>
          </a:xfrm>
          <a:prstGeom prst="rect">
            <a:avLst/>
          </a:prstGeom>
          <a:noFill/>
          <a:ln>
            <a:noFill/>
          </a:ln>
        </p:spPr>
        <p:txBody>
          <a:bodyPr anchorCtr="0" anchor="t" bIns="91400" lIns="182850" spcFirstLastPara="1" rIns="182850" wrap="square" tIns="91400">
            <a:noAutofit/>
          </a:bodyPr>
          <a:lstStyle/>
          <a:p>
            <a:pPr indent="0" lvl="0" marL="0" marR="0" rtl="0" algn="ctr">
              <a:spcBef>
                <a:spcPts val="0"/>
              </a:spcBef>
              <a:spcAft>
                <a:spcPts val="0"/>
              </a:spcAft>
              <a:buNone/>
            </a:pPr>
            <a:r>
              <a:rPr b="0" i="0" lang="en-US" sz="5600" u="none" cap="none" strike="noStrike">
                <a:solidFill>
                  <a:schemeClr val="dk1"/>
                </a:solidFill>
                <a:latin typeface="Arial"/>
                <a:ea typeface="Arial"/>
                <a:cs typeface="Arial"/>
                <a:sym typeface="Arial"/>
              </a:rPr>
              <a:t>Geo-distributed DC’s</a:t>
            </a:r>
            <a:endParaRPr b="0" i="0" sz="5600" u="none" cap="none" strike="noStrike">
              <a:solidFill>
                <a:schemeClr val="dk1"/>
              </a:solidFill>
              <a:latin typeface="Arial"/>
              <a:ea typeface="Arial"/>
              <a:cs typeface="Arial"/>
              <a:sym typeface="Arial"/>
            </a:endParaRPr>
          </a:p>
        </p:txBody>
      </p:sp>
      <p:sp>
        <p:nvSpPr>
          <p:cNvPr id="252" name="Google Shape;252;p54"/>
          <p:cNvSpPr/>
          <p:nvPr/>
        </p:nvSpPr>
        <p:spPr>
          <a:xfrm>
            <a:off x="9564070" y="7698798"/>
            <a:ext cx="6030000" cy="1908000"/>
          </a:xfrm>
          <a:prstGeom prst="rect">
            <a:avLst/>
          </a:prstGeom>
          <a:noFill/>
          <a:ln>
            <a:noFill/>
          </a:ln>
        </p:spPr>
        <p:txBody>
          <a:bodyPr anchorCtr="0" anchor="t" bIns="91400" lIns="182850" spcFirstLastPara="1" rIns="182850" wrap="square" tIns="91400">
            <a:noAutofit/>
          </a:bodyPr>
          <a:lstStyle/>
          <a:p>
            <a:pPr indent="0" lvl="0" marL="0" marR="0" rtl="0" algn="ctr">
              <a:spcBef>
                <a:spcPts val="0"/>
              </a:spcBef>
              <a:spcAft>
                <a:spcPts val="0"/>
              </a:spcAft>
              <a:buNone/>
            </a:pPr>
            <a:r>
              <a:rPr b="0" i="0" lang="en-US" sz="5600" u="none" cap="none" strike="noStrike">
                <a:solidFill>
                  <a:schemeClr val="dk1"/>
                </a:solidFill>
                <a:latin typeface="Arial"/>
                <a:ea typeface="Arial"/>
                <a:cs typeface="Arial"/>
                <a:sym typeface="Arial"/>
              </a:rPr>
              <a:t>Containers for applications</a:t>
            </a:r>
            <a:endParaRPr b="0" i="0" sz="5600" u="none" cap="none" strike="noStrike">
              <a:solidFill>
                <a:schemeClr val="dk1"/>
              </a:solidFill>
              <a:latin typeface="Arial"/>
              <a:ea typeface="Arial"/>
              <a:cs typeface="Arial"/>
              <a:sym typeface="Arial"/>
            </a:endParaRPr>
          </a:p>
        </p:txBody>
      </p:sp>
      <p:sp>
        <p:nvSpPr>
          <p:cNvPr id="253" name="Google Shape;253;p54"/>
          <p:cNvSpPr/>
          <p:nvPr/>
        </p:nvSpPr>
        <p:spPr>
          <a:xfrm>
            <a:off x="17189564" y="7757172"/>
            <a:ext cx="6030000" cy="1908000"/>
          </a:xfrm>
          <a:prstGeom prst="rect">
            <a:avLst/>
          </a:prstGeom>
          <a:noFill/>
          <a:ln>
            <a:noFill/>
          </a:ln>
        </p:spPr>
        <p:txBody>
          <a:bodyPr anchorCtr="0" anchor="t" bIns="91400" lIns="182850" spcFirstLastPara="1" rIns="182850" wrap="square" tIns="91400">
            <a:noAutofit/>
          </a:bodyPr>
          <a:lstStyle/>
          <a:p>
            <a:pPr indent="0" lvl="0" marL="0" marR="0" rtl="0" algn="ctr">
              <a:spcBef>
                <a:spcPts val="0"/>
              </a:spcBef>
              <a:spcAft>
                <a:spcPts val="0"/>
              </a:spcAft>
              <a:buNone/>
            </a:pPr>
            <a:r>
              <a:rPr b="0" i="0" lang="en-US" sz="5600" u="none" cap="none" strike="noStrike">
                <a:solidFill>
                  <a:schemeClr val="dk1"/>
                </a:solidFill>
                <a:latin typeface="Arial"/>
                <a:ea typeface="Arial"/>
                <a:cs typeface="Arial"/>
                <a:sym typeface="Arial"/>
              </a:rPr>
              <a:t>Microservices based design</a:t>
            </a:r>
            <a:endParaRPr b="0" i="0" sz="5600" u="none" cap="none" strike="noStrike">
              <a:solidFill>
                <a:schemeClr val="dk1"/>
              </a:solidFill>
              <a:latin typeface="Arial"/>
              <a:ea typeface="Arial"/>
              <a:cs typeface="Arial"/>
              <a:sym typeface="Arial"/>
            </a:endParaRPr>
          </a:p>
        </p:txBody>
      </p:sp>
      <p:pic>
        <p:nvPicPr>
          <p:cNvPr id="254" name="Google Shape;254;p54"/>
          <p:cNvPicPr preferRelativeResize="0"/>
          <p:nvPr/>
        </p:nvPicPr>
        <p:blipFill rotWithShape="1">
          <a:blip r:embed="rId5">
            <a:alphaModFix/>
          </a:blip>
          <a:srcRect b="0" l="0" r="0" t="0"/>
          <a:stretch/>
        </p:blipFill>
        <p:spPr>
          <a:xfrm>
            <a:off x="18748330" y="1730367"/>
            <a:ext cx="2919670" cy="2919670"/>
          </a:xfrm>
          <a:prstGeom prst="rect">
            <a:avLst/>
          </a:prstGeom>
          <a:noFill/>
          <a:ln>
            <a:noFill/>
          </a:ln>
        </p:spPr>
      </p:pic>
      <p:sp>
        <p:nvSpPr>
          <p:cNvPr id="255" name="Google Shape;255;p54"/>
          <p:cNvSpPr txBox="1"/>
          <p:nvPr/>
        </p:nvSpPr>
        <p:spPr>
          <a:xfrm>
            <a:off x="1650980" y="10372664"/>
            <a:ext cx="21498000" cy="1539000"/>
          </a:xfrm>
          <a:prstGeom prst="rect">
            <a:avLst/>
          </a:prstGeom>
          <a:noFill/>
          <a:ln>
            <a:noFill/>
          </a:ln>
        </p:spPr>
        <p:txBody>
          <a:bodyPr anchorCtr="0" anchor="t" bIns="91400" lIns="182850" spcFirstLastPara="1" rIns="182850" wrap="square" tIns="91400">
            <a:noAutofit/>
          </a:bodyPr>
          <a:lstStyle/>
          <a:p>
            <a:pPr indent="0" lvl="0" marL="0" marR="0" rtl="0" algn="ctr">
              <a:spcBef>
                <a:spcPts val="0"/>
              </a:spcBef>
              <a:spcAft>
                <a:spcPts val="0"/>
              </a:spcAft>
              <a:buNone/>
            </a:pPr>
            <a:r>
              <a:rPr b="1" lang="en-US" sz="8800">
                <a:solidFill>
                  <a:schemeClr val="accent3"/>
                </a:solidFill>
                <a:latin typeface="Montserrat"/>
                <a:ea typeface="Montserrat"/>
                <a:cs typeface="Montserrat"/>
                <a:sym typeface="Montserrat"/>
              </a:rPr>
              <a:t>A</a:t>
            </a:r>
            <a:r>
              <a:rPr b="1" i="0" lang="en-US" sz="8800" u="none" cap="none" strike="noStrike">
                <a:solidFill>
                  <a:schemeClr val="accent3"/>
                </a:solidFill>
                <a:latin typeface="Montserrat"/>
                <a:ea typeface="Montserrat"/>
                <a:cs typeface="Montserrat"/>
                <a:sym typeface="Montserrat"/>
              </a:rPr>
              <a:t>ll about developer agility</a:t>
            </a:r>
            <a:endParaRPr b="1" i="0" sz="8800" u="none" cap="none" strike="noStrike">
              <a:solidFill>
                <a:schemeClr val="accent3"/>
              </a:solidFill>
              <a:latin typeface="Montserrat"/>
              <a:ea typeface="Montserrat"/>
              <a:cs typeface="Montserrat"/>
              <a:sym typeface="Montserrat"/>
            </a:endParaRPr>
          </a:p>
        </p:txBody>
      </p:sp>
    </p:spTree>
  </p:cSld>
  <p:clrMapOvr>
    <a:masterClrMapping/>
  </p:clrMapOvr>
</p:sld>
</file>

<file path=ppt/theme/theme1.xml><?xml version="1.0" encoding="utf-8"?>
<a:theme xmlns:a="http://schemas.openxmlformats.org/drawingml/2006/main" xmlns:r="http://schemas.openxmlformats.org/officeDocument/2006/relationships" name="SpringOne Platform Theme">
  <a:themeElements>
    <a:clrScheme name="SpringOne Platform Theme">
      <a:dk1>
        <a:srgbClr val="101128"/>
      </a:dk1>
      <a:lt1>
        <a:srgbClr val="101128"/>
      </a:lt1>
      <a:dk2>
        <a:srgbClr val="A7A7A7"/>
      </a:dk2>
      <a:lt2>
        <a:srgbClr val="535353"/>
      </a:lt2>
      <a:accent1>
        <a:srgbClr val="00D5C1"/>
      </a:accent1>
      <a:accent2>
        <a:srgbClr val="0065A7"/>
      </a:accent2>
      <a:accent3>
        <a:srgbClr val="0E9FDA"/>
      </a:accent3>
      <a:accent4>
        <a:srgbClr val="86C877"/>
      </a:accent4>
      <a:accent5>
        <a:srgbClr val="2E3192"/>
      </a:accent5>
      <a:accent6>
        <a:srgbClr val="2D2262"/>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f75821">
      <a:dk1>
        <a:srgbClr val="000000"/>
      </a:dk1>
      <a:lt1>
        <a:srgbClr val="FFFFFF"/>
      </a:lt1>
      <a:dk2>
        <a:srgbClr val="002D36"/>
      </a:dk2>
      <a:lt2>
        <a:srgbClr val="E7E6E6"/>
      </a:lt2>
      <a:accent1>
        <a:srgbClr val="F75820"/>
      </a:accent1>
      <a:accent2>
        <a:srgbClr val="202851"/>
      </a:accent2>
      <a:accent3>
        <a:srgbClr val="415D8F"/>
      </a:accent3>
      <a:accent4>
        <a:srgbClr val="FF7F45"/>
      </a:accent4>
      <a:accent5>
        <a:srgbClr val="009AA6"/>
      </a:accent5>
      <a:accent6>
        <a:srgbClr val="000000"/>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pringOne Platform Theme">
  <a:themeElements>
    <a:clrScheme name="SpringOne Platform Theme">
      <a:dk1>
        <a:srgbClr val="000000"/>
      </a:dk1>
      <a:lt1>
        <a:srgbClr val="FFFFFF"/>
      </a:lt1>
      <a:dk2>
        <a:srgbClr val="A7A7A7"/>
      </a:dk2>
      <a:lt2>
        <a:srgbClr val="535353"/>
      </a:lt2>
      <a:accent1>
        <a:srgbClr val="00D5C1"/>
      </a:accent1>
      <a:accent2>
        <a:srgbClr val="0065A7"/>
      </a:accent2>
      <a:accent3>
        <a:srgbClr val="0E9FDA"/>
      </a:accent3>
      <a:accent4>
        <a:srgbClr val="86C877"/>
      </a:accent4>
      <a:accent5>
        <a:srgbClr val="2E3192"/>
      </a:accent5>
      <a:accent6>
        <a:srgbClr val="2D2262"/>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Theme">
  <a:themeElements>
    <a:clrScheme name="f75821">
      <a:dk1>
        <a:srgbClr val="000000"/>
      </a:dk1>
      <a:lt1>
        <a:srgbClr val="FFFFFF"/>
      </a:lt1>
      <a:dk2>
        <a:srgbClr val="002D36"/>
      </a:dk2>
      <a:lt2>
        <a:srgbClr val="E7E6E6"/>
      </a:lt2>
      <a:accent1>
        <a:srgbClr val="F75820"/>
      </a:accent1>
      <a:accent2>
        <a:srgbClr val="202851"/>
      </a:accent2>
      <a:accent3>
        <a:srgbClr val="415D8F"/>
      </a:accent3>
      <a:accent4>
        <a:srgbClr val="FF7F45"/>
      </a:accent4>
      <a:accent5>
        <a:srgbClr val="009AA6"/>
      </a:accent5>
      <a:accent6>
        <a:srgbClr val="000000"/>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Office Theme">
  <a:themeElements>
    <a:clrScheme name="f75821">
      <a:dk1>
        <a:srgbClr val="000000"/>
      </a:dk1>
      <a:lt1>
        <a:srgbClr val="FFFFFF"/>
      </a:lt1>
      <a:dk2>
        <a:srgbClr val="002D36"/>
      </a:dk2>
      <a:lt2>
        <a:srgbClr val="E7E6E6"/>
      </a:lt2>
      <a:accent1>
        <a:srgbClr val="F75820"/>
      </a:accent1>
      <a:accent2>
        <a:srgbClr val="202851"/>
      </a:accent2>
      <a:accent3>
        <a:srgbClr val="415D8F"/>
      </a:accent3>
      <a:accent4>
        <a:srgbClr val="FF7F45"/>
      </a:accent4>
      <a:accent5>
        <a:srgbClr val="009AA6"/>
      </a:accent5>
      <a:accent6>
        <a:srgbClr val="000000"/>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simple-light-2">
  <a:themeElements>
    <a:clrScheme name="Custom 2">
      <a:dk1>
        <a:srgbClr val="000000"/>
      </a:dk1>
      <a:lt1>
        <a:srgbClr val="FFFFFF"/>
      </a:lt1>
      <a:dk2>
        <a:srgbClr val="595959"/>
      </a:dk2>
      <a:lt2>
        <a:srgbClr val="EEEEEE"/>
      </a:lt2>
      <a:accent1>
        <a:srgbClr val="F75820"/>
      </a:accent1>
      <a:accent2>
        <a:srgbClr val="20285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